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0" r:id="rId3"/>
    <p:sldId id="351" r:id="rId4"/>
    <p:sldId id="369" r:id="rId5"/>
    <p:sldId id="370" r:id="rId6"/>
    <p:sldId id="352" r:id="rId7"/>
    <p:sldId id="353" r:id="rId8"/>
    <p:sldId id="372" r:id="rId9"/>
    <p:sldId id="373" r:id="rId10"/>
    <p:sldId id="374" r:id="rId11"/>
    <p:sldId id="375" r:id="rId12"/>
    <p:sldId id="371" r:id="rId13"/>
    <p:sldId id="35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4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77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8628" autoAdjust="0"/>
  </p:normalViewPr>
  <p:slideViewPr>
    <p:cSldViewPr snapToGrid="0">
      <p:cViewPr varScale="1">
        <p:scale>
          <a:sx n="98" d="100"/>
          <a:sy n="98" d="100"/>
        </p:scale>
        <p:origin x="12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0371D-98D4-4BBC-B312-463AF489700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1D31B-6D43-49CB-9E51-1FDCF3CB77BE}" type="pres">
      <dgm:prSet presAssocID="{E520371D-98D4-4BBC-B312-463AF48970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CA1D8F3-53F4-450D-B6DD-13328DFF5448}" type="presOf" srcId="{E520371D-98D4-4BBC-B312-463AF4897002}" destId="{3251D31B-6D43-49CB-9E51-1FDCF3CB77BE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DC172A-9544-4306-B6EA-BB88925F6EE1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4E7BFF-E3DD-4573-B440-9E0867ACF8D1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B6664839-3ED7-4F28-AABE-8DD40CC8FCBF}" type="parTrans" cxnId="{F94625D8-87F3-404E-8E72-29401DACE38C}">
      <dgm:prSet/>
      <dgm:spPr/>
      <dgm:t>
        <a:bodyPr/>
        <a:lstStyle/>
        <a:p>
          <a:endParaRPr lang="en-US"/>
        </a:p>
      </dgm:t>
    </dgm:pt>
    <dgm:pt modelId="{F9AD7B6F-429C-4A8B-A714-155AC253F050}" type="sibTrans" cxnId="{F94625D8-87F3-404E-8E72-29401DACE38C}">
      <dgm:prSet/>
      <dgm:spPr/>
      <dgm:t>
        <a:bodyPr/>
        <a:lstStyle/>
        <a:p>
          <a:endParaRPr lang="en-US"/>
        </a:p>
      </dgm:t>
    </dgm:pt>
    <dgm:pt modelId="{B5B64458-DD39-42C9-B3F3-29AC930DDCE1}">
      <dgm:prSet phldrT="[Text]" custT="1"/>
      <dgm:spPr/>
      <dgm:t>
        <a:bodyPr/>
        <a:lstStyle/>
        <a:p>
          <a:r>
            <a:rPr lang="en-US" sz="3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7 </a:t>
          </a:r>
          <a:r>
            <a:rPr lang="en-US" sz="3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tấn</a:t>
          </a:r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DF0AE55-36BB-43CD-BA9A-9EA3EC0C91DD}" type="parTrans" cxnId="{0073BC1B-A4A6-476D-9A3E-B80B61EEB9CF}">
      <dgm:prSet/>
      <dgm:spPr/>
      <dgm:t>
        <a:bodyPr/>
        <a:lstStyle/>
        <a:p>
          <a:endParaRPr lang="en-US"/>
        </a:p>
      </dgm:t>
    </dgm:pt>
    <dgm:pt modelId="{734590A0-2639-492F-9F0A-AA0673658BA2}" type="sibTrans" cxnId="{0073BC1B-A4A6-476D-9A3E-B80B61EEB9CF}">
      <dgm:prSet/>
      <dgm:spPr/>
      <dgm:t>
        <a:bodyPr/>
        <a:lstStyle/>
        <a:p>
          <a:endParaRPr lang="en-US"/>
        </a:p>
      </dgm:t>
    </dgm:pt>
    <dgm:pt modelId="{A5DA1216-3213-4565-8F59-FD5A72A172F0}" type="pres">
      <dgm:prSet presAssocID="{55DC172A-9544-4306-B6EA-BB88925F6EE1}" presName="compositeShape" presStyleCnt="0">
        <dgm:presLayoutVars>
          <dgm:chMax val="2"/>
          <dgm:dir/>
          <dgm:resizeHandles val="exact"/>
        </dgm:presLayoutVars>
      </dgm:prSet>
      <dgm:spPr/>
    </dgm:pt>
    <dgm:pt modelId="{639C336F-60E3-4ECE-8679-ACDE8B75F0AB}" type="pres">
      <dgm:prSet presAssocID="{55DC172A-9544-4306-B6EA-BB88925F6EE1}" presName="divider" presStyleLbl="fgShp" presStyleIdx="0" presStyleCnt="1" custScaleY="94280"/>
      <dgm:spPr/>
    </dgm:pt>
    <dgm:pt modelId="{D0AD567F-AA7D-48CF-8AA5-79CF41395DFE}" type="pres">
      <dgm:prSet presAssocID="{F64E7BFF-E3DD-4573-B440-9E0867ACF8D1}" presName="downArrow" presStyleLbl="node1" presStyleIdx="0" presStyleCnt="2" custScaleY="71614"/>
      <dgm:spPr/>
    </dgm:pt>
    <dgm:pt modelId="{36CB88AA-0D36-4942-A965-EC39F8C2AD4E}" type="pres">
      <dgm:prSet presAssocID="{F64E7BFF-E3DD-4573-B440-9E0867ACF8D1}" presName="downArrowText" presStyleLbl="revTx" presStyleIdx="0" presStyleCnt="2" custScaleX="123105">
        <dgm:presLayoutVars>
          <dgm:bulletEnabled val="1"/>
        </dgm:presLayoutVars>
      </dgm:prSet>
      <dgm:spPr/>
    </dgm:pt>
    <dgm:pt modelId="{4624A41A-AB2A-44A2-B4CB-FD6FD677105F}" type="pres">
      <dgm:prSet presAssocID="{B5B64458-DD39-42C9-B3F3-29AC930DDCE1}" presName="upArrow" presStyleLbl="node1" presStyleIdx="1" presStyleCnt="2" custScaleY="69803"/>
      <dgm:spPr/>
    </dgm:pt>
    <dgm:pt modelId="{5F9EB989-B1A8-4808-A9D0-423C0DF66AC2}" type="pres">
      <dgm:prSet presAssocID="{B5B64458-DD39-42C9-B3F3-29AC930DDCE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0073BC1B-A4A6-476D-9A3E-B80B61EEB9CF}" srcId="{55DC172A-9544-4306-B6EA-BB88925F6EE1}" destId="{B5B64458-DD39-42C9-B3F3-29AC930DDCE1}" srcOrd="1" destOrd="0" parTransId="{FDF0AE55-36BB-43CD-BA9A-9EA3EC0C91DD}" sibTransId="{734590A0-2639-492F-9F0A-AA0673658BA2}"/>
    <dgm:cxn modelId="{1E72F626-0EF1-4C3B-81C9-22A54E2DC464}" type="presOf" srcId="{55DC172A-9544-4306-B6EA-BB88925F6EE1}" destId="{A5DA1216-3213-4565-8F59-FD5A72A172F0}" srcOrd="0" destOrd="0" presId="urn:microsoft.com/office/officeart/2005/8/layout/arrow3"/>
    <dgm:cxn modelId="{3DEF1A47-E96D-43C0-84D2-EB65D9B18927}" type="presOf" srcId="{B5B64458-DD39-42C9-B3F3-29AC930DDCE1}" destId="{5F9EB989-B1A8-4808-A9D0-423C0DF66AC2}" srcOrd="0" destOrd="0" presId="urn:microsoft.com/office/officeart/2005/8/layout/arrow3"/>
    <dgm:cxn modelId="{57FC3CD6-1880-42F7-813A-AE772E1409DB}" type="presOf" srcId="{F64E7BFF-E3DD-4573-B440-9E0867ACF8D1}" destId="{36CB88AA-0D36-4942-A965-EC39F8C2AD4E}" srcOrd="0" destOrd="0" presId="urn:microsoft.com/office/officeart/2005/8/layout/arrow3"/>
    <dgm:cxn modelId="{F94625D8-87F3-404E-8E72-29401DACE38C}" srcId="{55DC172A-9544-4306-B6EA-BB88925F6EE1}" destId="{F64E7BFF-E3DD-4573-B440-9E0867ACF8D1}" srcOrd="0" destOrd="0" parTransId="{B6664839-3ED7-4F28-AABE-8DD40CC8FCBF}" sibTransId="{F9AD7B6F-429C-4A8B-A714-155AC253F050}"/>
    <dgm:cxn modelId="{73165174-417A-4945-9384-DCC185DAF633}" type="presParOf" srcId="{A5DA1216-3213-4565-8F59-FD5A72A172F0}" destId="{639C336F-60E3-4ECE-8679-ACDE8B75F0AB}" srcOrd="0" destOrd="0" presId="urn:microsoft.com/office/officeart/2005/8/layout/arrow3"/>
    <dgm:cxn modelId="{AA9C7EF1-812C-49FC-953C-A261F8DF3D46}" type="presParOf" srcId="{A5DA1216-3213-4565-8F59-FD5A72A172F0}" destId="{D0AD567F-AA7D-48CF-8AA5-79CF41395DFE}" srcOrd="1" destOrd="0" presId="urn:microsoft.com/office/officeart/2005/8/layout/arrow3"/>
    <dgm:cxn modelId="{7EB71C1C-CABF-430A-9C51-579860CFB5E2}" type="presParOf" srcId="{A5DA1216-3213-4565-8F59-FD5A72A172F0}" destId="{36CB88AA-0D36-4942-A965-EC39F8C2AD4E}" srcOrd="2" destOrd="0" presId="urn:microsoft.com/office/officeart/2005/8/layout/arrow3"/>
    <dgm:cxn modelId="{081E4525-314D-4785-93C1-B49445A101D0}" type="presParOf" srcId="{A5DA1216-3213-4565-8F59-FD5A72A172F0}" destId="{4624A41A-AB2A-44A2-B4CB-FD6FD677105F}" srcOrd="3" destOrd="0" presId="urn:microsoft.com/office/officeart/2005/8/layout/arrow3"/>
    <dgm:cxn modelId="{29409080-B7D0-4043-8C2E-A1A6201AAC9C}" type="presParOf" srcId="{A5DA1216-3213-4565-8F59-FD5A72A172F0}" destId="{5F9EB989-B1A8-4808-A9D0-423C0DF66AC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CC3F15-519E-471D-B1DA-7DFC7A4CD3E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98CBBE-4A02-4551-99CA-ACF4085C0734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1672</a:t>
          </a:r>
        </a:p>
      </dgm:t>
    </dgm:pt>
    <dgm:pt modelId="{72A154F2-C88A-4317-8A00-6FFBB9D69358}" type="parTrans" cxnId="{33D2390F-1853-4000-AD9A-22714A3AD30D}">
      <dgm:prSet/>
      <dgm:spPr/>
      <dgm:t>
        <a:bodyPr/>
        <a:lstStyle/>
        <a:p>
          <a:endParaRPr lang="en-US"/>
        </a:p>
      </dgm:t>
    </dgm:pt>
    <dgm:pt modelId="{0829C78F-CF65-444A-ACB3-1A8FF54E8194}" type="sibTrans" cxnId="{33D2390F-1853-4000-AD9A-22714A3AD30D}">
      <dgm:prSet/>
      <dgm:spPr/>
      <dgm:t>
        <a:bodyPr/>
        <a:lstStyle/>
        <a:p>
          <a:endParaRPr lang="en-US"/>
        </a:p>
      </dgm:t>
    </dgm:pt>
    <dgm:pt modelId="{3C1EF062-3995-4C4C-A912-53C66DFCCC39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thúc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A04832A-E1DE-43A0-BEC7-DEE656B5BE8E}" type="parTrans" cxnId="{65F2BCC0-9AAC-4BEB-AA2C-DC31CBCF5D61}">
      <dgm:prSet/>
      <dgm:spPr/>
      <dgm:t>
        <a:bodyPr/>
        <a:lstStyle/>
        <a:p>
          <a:endParaRPr lang="en-US"/>
        </a:p>
      </dgm:t>
    </dgm:pt>
    <dgm:pt modelId="{4A159949-F036-46F2-8DB2-1A463CD45C71}" type="sibTrans" cxnId="{65F2BCC0-9AAC-4BEB-AA2C-DC31CBCF5D61}">
      <dgm:prSet/>
      <dgm:spPr/>
      <dgm:t>
        <a:bodyPr/>
        <a:lstStyle/>
        <a:p>
          <a:endParaRPr lang="en-US"/>
        </a:p>
      </dgm:t>
    </dgm:pt>
    <dgm:pt modelId="{FA5BB1D0-05F4-43FE-B3F6-BB87780E96CD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4F8BD76-44E8-42CF-A7EB-AB667408FFDA}" type="parTrans" cxnId="{1B6B6EEF-A28A-4B63-B125-691E674E4CF5}">
      <dgm:prSet/>
      <dgm:spPr/>
      <dgm:t>
        <a:bodyPr/>
        <a:lstStyle/>
        <a:p>
          <a:endParaRPr lang="en-US"/>
        </a:p>
      </dgm:t>
    </dgm:pt>
    <dgm:pt modelId="{9FC1911B-4B99-4656-835B-0BEB71BA9421}" type="sibTrans" cxnId="{1B6B6EEF-A28A-4B63-B125-691E674E4CF5}">
      <dgm:prSet/>
      <dgm:spPr/>
      <dgm:t>
        <a:bodyPr/>
        <a:lstStyle/>
        <a:p>
          <a:endParaRPr lang="en-US"/>
        </a:p>
      </dgm:t>
    </dgm:pt>
    <dgm:pt modelId="{8E9F283A-DB64-4337-AFB4-5E7A682CA535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07546DA-A422-446B-8F4B-1F71FD94830D}" type="parTrans" cxnId="{5BF66065-8D9B-483B-B50D-83C10E204BCA}">
      <dgm:prSet/>
      <dgm:spPr/>
      <dgm:t>
        <a:bodyPr/>
        <a:lstStyle/>
        <a:p>
          <a:endParaRPr lang="en-US"/>
        </a:p>
      </dgm:t>
    </dgm:pt>
    <dgm:pt modelId="{7348323B-55B6-49C6-B9B0-42A27EE5F101}" type="sibTrans" cxnId="{5BF66065-8D9B-483B-B50D-83C10E204BCA}">
      <dgm:prSet/>
      <dgm:spPr/>
      <dgm:t>
        <a:bodyPr/>
        <a:lstStyle/>
        <a:p>
          <a:endParaRPr lang="en-US"/>
        </a:p>
      </dgm:t>
    </dgm:pt>
    <dgm:pt modelId="{9EAD30EF-FAEB-475B-820D-35F2D0D04F2D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84BF15F-0415-4CA3-8088-E4B02989D86F}" type="parTrans" cxnId="{8C78C351-5DA3-479A-AF5D-3FCAFEDE21BC}">
      <dgm:prSet/>
      <dgm:spPr/>
      <dgm:t>
        <a:bodyPr/>
        <a:lstStyle/>
        <a:p>
          <a:endParaRPr lang="en-US"/>
        </a:p>
      </dgm:t>
    </dgm:pt>
    <dgm:pt modelId="{D207303A-A1B1-4625-B6EE-D592D9B00203}" type="sibTrans" cxnId="{8C78C351-5DA3-479A-AF5D-3FCAFEDE21BC}">
      <dgm:prSet/>
      <dgm:spPr/>
      <dgm:t>
        <a:bodyPr/>
        <a:lstStyle/>
        <a:p>
          <a:endParaRPr lang="en-US"/>
        </a:p>
      </dgm:t>
    </dgm:pt>
    <dgm:pt modelId="{75EAE1C5-C06F-4232-81B5-682FAD7ACD21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riêng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2F2A9D03-95FC-4FE9-BA96-1C052912B415}" type="parTrans" cxnId="{19730B5A-E226-4DD4-BBE4-D9DBC61CBDBA}">
      <dgm:prSet/>
      <dgm:spPr/>
      <dgm:t>
        <a:bodyPr/>
        <a:lstStyle/>
        <a:p>
          <a:endParaRPr lang="en-US"/>
        </a:p>
      </dgm:t>
    </dgm:pt>
    <dgm:pt modelId="{8A62BD1A-5144-4EFD-972F-CC1905B99E80}" type="sibTrans" cxnId="{19730B5A-E226-4DD4-BBE4-D9DBC61CBDBA}">
      <dgm:prSet/>
      <dgm:spPr/>
      <dgm:t>
        <a:bodyPr/>
        <a:lstStyle/>
        <a:p>
          <a:endParaRPr lang="en-US"/>
        </a:p>
      </dgm:t>
    </dgm:pt>
    <dgm:pt modelId="{11E706A8-965B-4D08-865D-2666A23B75C6}" type="pres">
      <dgm:prSet presAssocID="{6ECC3F15-519E-471D-B1DA-7DFC7A4CD3EE}" presName="rootnode" presStyleCnt="0">
        <dgm:presLayoutVars>
          <dgm:chMax/>
          <dgm:chPref/>
          <dgm:dir/>
          <dgm:animLvl val="lvl"/>
        </dgm:presLayoutVars>
      </dgm:prSet>
      <dgm:spPr/>
    </dgm:pt>
    <dgm:pt modelId="{E5262BEE-5C80-45AB-AA3D-A4288CB3312F}" type="pres">
      <dgm:prSet presAssocID="{4098CBBE-4A02-4551-99CA-ACF4085C0734}" presName="composite" presStyleCnt="0"/>
      <dgm:spPr/>
    </dgm:pt>
    <dgm:pt modelId="{DA103829-5EE1-43F9-AC41-819C494295AF}" type="pres">
      <dgm:prSet presAssocID="{4098CBBE-4A02-4551-99CA-ACF4085C0734}" presName="bentUpArrow1" presStyleLbl="alignImgPlace1" presStyleIdx="0" presStyleCnt="2" custLinFactNeighborY="-4983"/>
      <dgm:spPr/>
    </dgm:pt>
    <dgm:pt modelId="{D7083B38-DD19-405E-97C3-45CE6B5D761A}" type="pres">
      <dgm:prSet presAssocID="{4098CBBE-4A02-4551-99CA-ACF4085C0734}" presName="ParentText" presStyleLbl="node1" presStyleIdx="0" presStyleCnt="3" custScaleX="64206" custLinFactNeighborX="-11346" custLinFactNeighborY="1410">
        <dgm:presLayoutVars>
          <dgm:chMax val="1"/>
          <dgm:chPref val="1"/>
          <dgm:bulletEnabled val="1"/>
        </dgm:presLayoutVars>
      </dgm:prSet>
      <dgm:spPr/>
    </dgm:pt>
    <dgm:pt modelId="{8A92AEA4-9ED4-4282-9A01-5A126F9EC2B6}" type="pres">
      <dgm:prSet presAssocID="{4098CBBE-4A02-4551-99CA-ACF4085C0734}" presName="ChildText" presStyleLbl="revTx" presStyleIdx="0" presStyleCnt="3" custScaleX="164137">
        <dgm:presLayoutVars>
          <dgm:chMax val="0"/>
          <dgm:chPref val="0"/>
          <dgm:bulletEnabled val="1"/>
        </dgm:presLayoutVars>
      </dgm:prSet>
      <dgm:spPr/>
    </dgm:pt>
    <dgm:pt modelId="{5CBF91BF-727C-4AFF-BB51-D0AB2B185A05}" type="pres">
      <dgm:prSet presAssocID="{0829C78F-CF65-444A-ACB3-1A8FF54E8194}" presName="sibTrans" presStyleCnt="0"/>
      <dgm:spPr/>
    </dgm:pt>
    <dgm:pt modelId="{025F9749-4505-4877-8049-76F9D015F460}" type="pres">
      <dgm:prSet presAssocID="{FA5BB1D0-05F4-43FE-B3F6-BB87780E96CD}" presName="composite" presStyleCnt="0"/>
      <dgm:spPr/>
    </dgm:pt>
    <dgm:pt modelId="{E093040F-EDA5-4DB4-9FF3-996BB2DC81D1}" type="pres">
      <dgm:prSet presAssocID="{FA5BB1D0-05F4-43FE-B3F6-BB87780E96CD}" presName="bentUpArrow1" presStyleLbl="alignImgPlace1" presStyleIdx="1" presStyleCnt="2" custLinFactNeighborX="729" custLinFactNeighborY="-5813"/>
      <dgm:spPr/>
    </dgm:pt>
    <dgm:pt modelId="{EB3630EC-523A-4072-8FB3-857E8017151D}" type="pres">
      <dgm:prSet presAssocID="{FA5BB1D0-05F4-43FE-B3F6-BB87780E96CD}" presName="ParentText" presStyleLbl="node1" presStyleIdx="1" presStyleCnt="3" custScaleX="82183" custLinFactNeighborX="-17969" custLinFactNeighborY="-2819">
        <dgm:presLayoutVars>
          <dgm:chMax val="1"/>
          <dgm:chPref val="1"/>
          <dgm:bulletEnabled val="1"/>
        </dgm:presLayoutVars>
      </dgm:prSet>
      <dgm:spPr/>
    </dgm:pt>
    <dgm:pt modelId="{B9553F74-EB14-45A6-B762-0BE1D5FB77E7}" type="pres">
      <dgm:prSet presAssocID="{FA5BB1D0-05F4-43FE-B3F6-BB87780E96CD}" presName="ChildText" presStyleLbl="revTx" presStyleIdx="1" presStyleCnt="3" custScaleX="171117">
        <dgm:presLayoutVars>
          <dgm:chMax val="0"/>
          <dgm:chPref val="0"/>
          <dgm:bulletEnabled val="1"/>
        </dgm:presLayoutVars>
      </dgm:prSet>
      <dgm:spPr/>
    </dgm:pt>
    <dgm:pt modelId="{A4686336-58A3-447D-9CAB-F52EDA229E9C}" type="pres">
      <dgm:prSet presAssocID="{9FC1911B-4B99-4656-835B-0BEB71BA9421}" presName="sibTrans" presStyleCnt="0"/>
      <dgm:spPr/>
    </dgm:pt>
    <dgm:pt modelId="{64A38EB0-8A44-4434-9DF5-E961F257EF33}" type="pres">
      <dgm:prSet presAssocID="{9EAD30EF-FAEB-475B-820D-35F2D0D04F2D}" presName="composite" presStyleCnt="0"/>
      <dgm:spPr/>
    </dgm:pt>
    <dgm:pt modelId="{EC42C382-5C10-462A-8543-B9F5384250DA}" type="pres">
      <dgm:prSet presAssocID="{9EAD30EF-FAEB-475B-820D-35F2D0D04F2D}" presName="ParentText" presStyleLbl="node1" presStyleIdx="2" presStyleCnt="3" custLinFactNeighborX="-9373" custLinFactNeighborY="2498">
        <dgm:presLayoutVars>
          <dgm:chMax val="1"/>
          <dgm:chPref val="1"/>
          <dgm:bulletEnabled val="1"/>
        </dgm:presLayoutVars>
      </dgm:prSet>
      <dgm:spPr/>
    </dgm:pt>
    <dgm:pt modelId="{95138F87-BB8B-4908-8F57-10C285A70B32}" type="pres">
      <dgm:prSet presAssocID="{9EAD30EF-FAEB-475B-820D-35F2D0D04F2D}" presName="FinalChildText" presStyleLbl="revTx" presStyleIdx="2" presStyleCnt="3" custScaleX="140213">
        <dgm:presLayoutVars>
          <dgm:chMax val="0"/>
          <dgm:chPref val="0"/>
          <dgm:bulletEnabled val="1"/>
        </dgm:presLayoutVars>
      </dgm:prSet>
      <dgm:spPr/>
    </dgm:pt>
  </dgm:ptLst>
  <dgm:cxnLst>
    <dgm:cxn modelId="{33D2390F-1853-4000-AD9A-22714A3AD30D}" srcId="{6ECC3F15-519E-471D-B1DA-7DFC7A4CD3EE}" destId="{4098CBBE-4A02-4551-99CA-ACF4085C0734}" srcOrd="0" destOrd="0" parTransId="{72A154F2-C88A-4317-8A00-6FFBB9D69358}" sibTransId="{0829C78F-CF65-444A-ACB3-1A8FF54E8194}"/>
    <dgm:cxn modelId="{96BD592E-2AC7-4123-B01A-BBD0684E2FA9}" type="presOf" srcId="{75EAE1C5-C06F-4232-81B5-682FAD7ACD21}" destId="{95138F87-BB8B-4908-8F57-10C285A70B32}" srcOrd="0" destOrd="0" presId="urn:microsoft.com/office/officeart/2005/8/layout/StepDownProcess"/>
    <dgm:cxn modelId="{81874330-5656-40FB-A168-249F27F152D6}" type="presOf" srcId="{3C1EF062-3995-4C4C-A912-53C66DFCCC39}" destId="{8A92AEA4-9ED4-4282-9A01-5A126F9EC2B6}" srcOrd="0" destOrd="0" presId="urn:microsoft.com/office/officeart/2005/8/layout/StepDownProcess"/>
    <dgm:cxn modelId="{59ECB831-84E6-4EE1-9F7B-8323C3BF84E3}" type="presOf" srcId="{8E9F283A-DB64-4337-AFB4-5E7A682CA535}" destId="{B9553F74-EB14-45A6-B762-0BE1D5FB77E7}" srcOrd="0" destOrd="0" presId="urn:microsoft.com/office/officeart/2005/8/layout/StepDownProcess"/>
    <dgm:cxn modelId="{5BF66065-8D9B-483B-B50D-83C10E204BCA}" srcId="{FA5BB1D0-05F4-43FE-B3F6-BB87780E96CD}" destId="{8E9F283A-DB64-4337-AFB4-5E7A682CA535}" srcOrd="0" destOrd="0" parTransId="{807546DA-A422-446B-8F4B-1F71FD94830D}" sibTransId="{7348323B-55B6-49C6-B9B0-42A27EE5F101}"/>
    <dgm:cxn modelId="{504BD747-A9FE-45F4-8BFB-CDDBDE5242FC}" type="presOf" srcId="{9EAD30EF-FAEB-475B-820D-35F2D0D04F2D}" destId="{EC42C382-5C10-462A-8543-B9F5384250DA}" srcOrd="0" destOrd="0" presId="urn:microsoft.com/office/officeart/2005/8/layout/StepDownProcess"/>
    <dgm:cxn modelId="{A0516071-8EE4-4EC0-BFCD-D857450D6AEA}" type="presOf" srcId="{6ECC3F15-519E-471D-B1DA-7DFC7A4CD3EE}" destId="{11E706A8-965B-4D08-865D-2666A23B75C6}" srcOrd="0" destOrd="0" presId="urn:microsoft.com/office/officeart/2005/8/layout/StepDownProcess"/>
    <dgm:cxn modelId="{8C78C351-5DA3-479A-AF5D-3FCAFEDE21BC}" srcId="{6ECC3F15-519E-471D-B1DA-7DFC7A4CD3EE}" destId="{9EAD30EF-FAEB-475B-820D-35F2D0D04F2D}" srcOrd="2" destOrd="0" parTransId="{484BF15F-0415-4CA3-8088-E4B02989D86F}" sibTransId="{D207303A-A1B1-4625-B6EE-D592D9B00203}"/>
    <dgm:cxn modelId="{19730B5A-E226-4DD4-BBE4-D9DBC61CBDBA}" srcId="{9EAD30EF-FAEB-475B-820D-35F2D0D04F2D}" destId="{75EAE1C5-C06F-4232-81B5-682FAD7ACD21}" srcOrd="0" destOrd="0" parTransId="{2F2A9D03-95FC-4FE9-BA96-1C052912B415}" sibTransId="{8A62BD1A-5144-4EFD-972F-CC1905B99E80}"/>
    <dgm:cxn modelId="{DEC7B092-B53A-4E31-8DF7-2BB9B28EDFCC}" type="presOf" srcId="{4098CBBE-4A02-4551-99CA-ACF4085C0734}" destId="{D7083B38-DD19-405E-97C3-45CE6B5D761A}" srcOrd="0" destOrd="0" presId="urn:microsoft.com/office/officeart/2005/8/layout/StepDownProcess"/>
    <dgm:cxn modelId="{811064BA-3CD0-40BA-AA59-97B0C9F472E4}" type="presOf" srcId="{FA5BB1D0-05F4-43FE-B3F6-BB87780E96CD}" destId="{EB3630EC-523A-4072-8FB3-857E8017151D}" srcOrd="0" destOrd="0" presId="urn:microsoft.com/office/officeart/2005/8/layout/StepDownProcess"/>
    <dgm:cxn modelId="{65F2BCC0-9AAC-4BEB-AA2C-DC31CBCF5D61}" srcId="{4098CBBE-4A02-4551-99CA-ACF4085C0734}" destId="{3C1EF062-3995-4C4C-A912-53C66DFCCC39}" srcOrd="0" destOrd="0" parTransId="{6A04832A-E1DE-43A0-BEC7-DEE656B5BE8E}" sibTransId="{4A159949-F036-46F2-8DB2-1A463CD45C71}"/>
    <dgm:cxn modelId="{1B6B6EEF-A28A-4B63-B125-691E674E4CF5}" srcId="{6ECC3F15-519E-471D-B1DA-7DFC7A4CD3EE}" destId="{FA5BB1D0-05F4-43FE-B3F6-BB87780E96CD}" srcOrd="1" destOrd="0" parTransId="{64F8BD76-44E8-42CF-A7EB-AB667408FFDA}" sibTransId="{9FC1911B-4B99-4656-835B-0BEB71BA9421}"/>
    <dgm:cxn modelId="{B71519DC-151D-487F-B62E-1CE30A7BF050}" type="presParOf" srcId="{11E706A8-965B-4D08-865D-2666A23B75C6}" destId="{E5262BEE-5C80-45AB-AA3D-A4288CB3312F}" srcOrd="0" destOrd="0" presId="urn:microsoft.com/office/officeart/2005/8/layout/StepDownProcess"/>
    <dgm:cxn modelId="{57067F65-1CF1-4F5B-9F9D-E6307254B69A}" type="presParOf" srcId="{E5262BEE-5C80-45AB-AA3D-A4288CB3312F}" destId="{DA103829-5EE1-43F9-AC41-819C494295AF}" srcOrd="0" destOrd="0" presId="urn:microsoft.com/office/officeart/2005/8/layout/StepDownProcess"/>
    <dgm:cxn modelId="{BE74D7C1-2FA9-4E00-890C-DD4179CA65BA}" type="presParOf" srcId="{E5262BEE-5C80-45AB-AA3D-A4288CB3312F}" destId="{D7083B38-DD19-405E-97C3-45CE6B5D761A}" srcOrd="1" destOrd="0" presId="urn:microsoft.com/office/officeart/2005/8/layout/StepDownProcess"/>
    <dgm:cxn modelId="{0F2392FD-6406-4672-9FF6-B5282BD09C39}" type="presParOf" srcId="{E5262BEE-5C80-45AB-AA3D-A4288CB3312F}" destId="{8A92AEA4-9ED4-4282-9A01-5A126F9EC2B6}" srcOrd="2" destOrd="0" presId="urn:microsoft.com/office/officeart/2005/8/layout/StepDownProcess"/>
    <dgm:cxn modelId="{E424ADC8-62FD-4DBB-9F17-BB07EB506A60}" type="presParOf" srcId="{11E706A8-965B-4D08-865D-2666A23B75C6}" destId="{5CBF91BF-727C-4AFF-BB51-D0AB2B185A05}" srcOrd="1" destOrd="0" presId="urn:microsoft.com/office/officeart/2005/8/layout/StepDownProcess"/>
    <dgm:cxn modelId="{FD5DEE9B-7F79-4465-BCB7-A7232D0C03BC}" type="presParOf" srcId="{11E706A8-965B-4D08-865D-2666A23B75C6}" destId="{025F9749-4505-4877-8049-76F9D015F460}" srcOrd="2" destOrd="0" presId="urn:microsoft.com/office/officeart/2005/8/layout/StepDownProcess"/>
    <dgm:cxn modelId="{512FFE4A-59E5-4A40-A02A-B135CC8DC5A2}" type="presParOf" srcId="{025F9749-4505-4877-8049-76F9D015F460}" destId="{E093040F-EDA5-4DB4-9FF3-996BB2DC81D1}" srcOrd="0" destOrd="0" presId="urn:microsoft.com/office/officeart/2005/8/layout/StepDownProcess"/>
    <dgm:cxn modelId="{52D2045E-32E2-45AE-B1BF-15AC9F048437}" type="presParOf" srcId="{025F9749-4505-4877-8049-76F9D015F460}" destId="{EB3630EC-523A-4072-8FB3-857E8017151D}" srcOrd="1" destOrd="0" presId="urn:microsoft.com/office/officeart/2005/8/layout/StepDownProcess"/>
    <dgm:cxn modelId="{FE3A133C-67B8-4619-8478-A9E9156E3ABC}" type="presParOf" srcId="{025F9749-4505-4877-8049-76F9D015F460}" destId="{B9553F74-EB14-45A6-B762-0BE1D5FB77E7}" srcOrd="2" destOrd="0" presId="urn:microsoft.com/office/officeart/2005/8/layout/StepDownProcess"/>
    <dgm:cxn modelId="{087F210C-ADA1-4BED-B65A-739FD68AE0D8}" type="presParOf" srcId="{11E706A8-965B-4D08-865D-2666A23B75C6}" destId="{A4686336-58A3-447D-9CAB-F52EDA229E9C}" srcOrd="3" destOrd="0" presId="urn:microsoft.com/office/officeart/2005/8/layout/StepDownProcess"/>
    <dgm:cxn modelId="{4B74594D-3E8A-4A49-8DCE-5093E3C2E1CF}" type="presParOf" srcId="{11E706A8-965B-4D08-865D-2666A23B75C6}" destId="{64A38EB0-8A44-4434-9DF5-E961F257EF33}" srcOrd="4" destOrd="0" presId="urn:microsoft.com/office/officeart/2005/8/layout/StepDownProcess"/>
    <dgm:cxn modelId="{22E48255-6468-468E-9E18-C12DC2D4215F}" type="presParOf" srcId="{64A38EB0-8A44-4434-9DF5-E961F257EF33}" destId="{EC42C382-5C10-462A-8543-B9F5384250DA}" srcOrd="0" destOrd="0" presId="urn:microsoft.com/office/officeart/2005/8/layout/StepDownProcess"/>
    <dgm:cxn modelId="{93083739-45EE-40DF-B6AB-B2E25085F247}" type="presParOf" srcId="{64A38EB0-8A44-4434-9DF5-E961F257EF33}" destId="{95138F87-BB8B-4908-8F57-10C285A70B3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04A788-5B69-41A9-B769-52DE045F84B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033A3-D341-4499-8610-7EB53DA7EC37}" type="pres">
      <dgm:prSet presAssocID="{FF04A788-5B69-41A9-B769-52DE045F84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486AB8A-5089-4E1A-BC4E-8EE6BA021C70}" type="presOf" srcId="{FF04A788-5B69-41A9-B769-52DE045F84BE}" destId="{019033A3-D341-4499-8610-7EB53DA7EC37}" srcOrd="0" destOrd="0" presId="urn:microsoft.com/office/officeart/2005/8/layout/hierarchy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F67F32-F79E-4334-ABB6-54C30E249A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F0392-4E46-4F75-B608-34A721F4B841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1C17E50-A70C-4EBB-AAED-CEB419567DBD}" type="parTrans" cxnId="{8AD45A32-F52B-4ACD-9686-19649A40F0A3}">
      <dgm:prSet/>
      <dgm:spPr/>
      <dgm:t>
        <a:bodyPr/>
        <a:lstStyle/>
        <a:p>
          <a:endParaRPr lang="en-US"/>
        </a:p>
      </dgm:t>
    </dgm:pt>
    <dgm:pt modelId="{722E2472-9EC6-49E0-A9FF-558B41E32F7C}" type="sibTrans" cxnId="{8AD45A32-F52B-4ACD-9686-19649A40F0A3}">
      <dgm:prSet/>
      <dgm:spPr/>
      <dgm:t>
        <a:bodyPr/>
        <a:lstStyle/>
        <a:p>
          <a:endParaRPr lang="en-US"/>
        </a:p>
      </dgm:t>
    </dgm:pt>
    <dgm:pt modelId="{2566D898-5C8E-4078-A67B-9688E5DFEFCA}">
      <dgm:prSet phldrT="[Text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Thủ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mẽ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6C67C19-D23C-40D3-BA5F-698812251A83}" type="parTrans" cxnId="{2270983D-C1D8-4BA4-A80F-421326B4277B}">
      <dgm:prSet/>
      <dgm:spPr/>
      <dgm:t>
        <a:bodyPr/>
        <a:lstStyle/>
        <a:p>
          <a:endParaRPr lang="en-US"/>
        </a:p>
      </dgm:t>
    </dgm:pt>
    <dgm:pt modelId="{94EF5BFB-7193-40AD-9D69-81531EFDA90D}" type="sibTrans" cxnId="{2270983D-C1D8-4BA4-A80F-421326B4277B}">
      <dgm:prSet/>
      <dgm:spPr/>
      <dgm:t>
        <a:bodyPr/>
        <a:lstStyle/>
        <a:p>
          <a:endParaRPr lang="en-US"/>
        </a:p>
      </dgm:t>
    </dgm:pt>
    <dgm:pt modelId="{6B7F3019-D4CD-4D11-8AA8-15DE2DDC129A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A7EEE5A-72B8-4507-861C-FCCBA1ABB0C6}" type="parTrans" cxnId="{CE26FD58-81AF-45EB-AFC4-D627B796A7D6}">
      <dgm:prSet/>
      <dgm:spPr/>
      <dgm:t>
        <a:bodyPr/>
        <a:lstStyle/>
        <a:p>
          <a:endParaRPr lang="en-US"/>
        </a:p>
      </dgm:t>
    </dgm:pt>
    <dgm:pt modelId="{48E86289-6293-4A9A-884E-6517FCDB70EC}" type="sibTrans" cxnId="{CE26FD58-81AF-45EB-AFC4-D627B796A7D6}">
      <dgm:prSet/>
      <dgm:spPr/>
      <dgm:t>
        <a:bodyPr/>
        <a:lstStyle/>
        <a:p>
          <a:endParaRPr lang="en-US"/>
        </a:p>
      </dgm:t>
    </dgm:pt>
    <dgm:pt modelId="{AF0ABB95-6750-4480-8085-BA504F606721}">
      <dgm:prSet phldrT="[Text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ngưỡng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C65A9CDE-2AF0-4737-AC9C-7912B2CC3FBC}" type="parTrans" cxnId="{2EA9BB95-4446-43B5-AB61-C14A10F54D4F}">
      <dgm:prSet/>
      <dgm:spPr/>
      <dgm:t>
        <a:bodyPr/>
        <a:lstStyle/>
        <a:p>
          <a:endParaRPr lang="en-US"/>
        </a:p>
      </dgm:t>
    </dgm:pt>
    <dgm:pt modelId="{EE6BD30C-C3E6-4DAF-905B-023571DC73D0}" type="sibTrans" cxnId="{2EA9BB95-4446-43B5-AB61-C14A10F54D4F}">
      <dgm:prSet/>
      <dgm:spPr/>
      <dgm:t>
        <a:bodyPr/>
        <a:lstStyle/>
        <a:p>
          <a:endParaRPr lang="en-US"/>
        </a:p>
      </dgm:t>
    </dgm:pt>
    <dgm:pt modelId="{9D1CE9FD-74DE-46F1-9853-B8F785C318E7}">
      <dgm:prSet phldrT="[Text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dần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phai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Phật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D267F-E228-436B-9B7B-F88EC5A94752}" type="parTrans" cxnId="{61C4321A-01CF-4AB9-9651-7E01CDE496D7}">
      <dgm:prSet/>
      <dgm:spPr/>
      <dgm:t>
        <a:bodyPr/>
        <a:lstStyle/>
        <a:p>
          <a:endParaRPr lang="en-US"/>
        </a:p>
      </dgm:t>
    </dgm:pt>
    <dgm:pt modelId="{67F7A8F8-F5C7-4C98-81A1-361AEA4FE5CE}" type="sibTrans" cxnId="{61C4321A-01CF-4AB9-9651-7E01CDE496D7}">
      <dgm:prSet/>
      <dgm:spPr/>
      <dgm:t>
        <a:bodyPr/>
        <a:lstStyle/>
        <a:p>
          <a:endParaRPr lang="en-US"/>
        </a:p>
      </dgm:t>
    </dgm:pt>
    <dgm:pt modelId="{D7C506F1-2109-460F-8148-039514563636}">
      <dgm:prSet phldrT="[Text]" custT="1"/>
      <dgm:spPr/>
      <dgm:t>
        <a:bodyPr/>
        <a:lstStyle/>
        <a:p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dục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khoa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8D3E2E2-1E13-4E2E-9AB3-8871E93DBCDE}" type="parTrans" cxnId="{D05E222F-762D-4BAB-B6AE-E3CB8303CF01}">
      <dgm:prSet/>
      <dgm:spPr/>
      <dgm:t>
        <a:bodyPr/>
        <a:lstStyle/>
        <a:p>
          <a:endParaRPr lang="en-US"/>
        </a:p>
      </dgm:t>
    </dgm:pt>
    <dgm:pt modelId="{F50CFEFC-C90C-45F6-9F62-6F9D8800C352}" type="sibTrans" cxnId="{D05E222F-762D-4BAB-B6AE-E3CB8303CF01}">
      <dgm:prSet/>
      <dgm:spPr/>
      <dgm:t>
        <a:bodyPr/>
        <a:lstStyle/>
        <a:p>
          <a:endParaRPr lang="en-US"/>
        </a:p>
      </dgm:t>
    </dgm:pt>
    <dgm:pt modelId="{69E5DF86-7271-43F8-8A99-9DA8657E47BD}">
      <dgm:prSet phldrT="[Text]" custT="1"/>
      <dgm:spPr/>
      <dgm:t>
        <a:bodyPr/>
        <a:lstStyle/>
        <a:p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1580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tới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1787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68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717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91515AD-04DA-432B-B0B3-E713B6F7F732}" type="parTrans" cxnId="{F21DF80C-68D6-470B-A4F0-D864D89E2E2E}">
      <dgm:prSet/>
      <dgm:spPr/>
      <dgm:t>
        <a:bodyPr/>
        <a:lstStyle/>
        <a:p>
          <a:endParaRPr lang="en-US"/>
        </a:p>
      </dgm:t>
    </dgm:pt>
    <dgm:pt modelId="{59A6C759-87D1-447D-B5BC-E953313470E2}" type="sibTrans" cxnId="{F21DF80C-68D6-470B-A4F0-D864D89E2E2E}">
      <dgm:prSet/>
      <dgm:spPr/>
      <dgm:t>
        <a:bodyPr/>
        <a:lstStyle/>
        <a:p>
          <a:endParaRPr lang="en-US"/>
        </a:p>
      </dgm:t>
    </dgm:pt>
    <dgm:pt modelId="{F4BBAA5C-8799-4A74-9C51-6ED39C4526D2}">
      <dgm:prSet phldrT="[Text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mỏ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1AF08-1417-4205-8ED9-DA6E92B6F494}" type="parTrans" cxnId="{4D4B3AE3-F0CC-4158-8F97-7411A09C8B27}">
      <dgm:prSet/>
      <dgm:spPr/>
      <dgm:t>
        <a:bodyPr/>
        <a:lstStyle/>
        <a:p>
          <a:endParaRPr lang="en-US"/>
        </a:p>
      </dgm:t>
    </dgm:pt>
    <dgm:pt modelId="{23766674-FEB2-4266-A0E8-A489250E93E8}" type="sibTrans" cxnId="{4D4B3AE3-F0CC-4158-8F97-7411A09C8B27}">
      <dgm:prSet/>
      <dgm:spPr/>
      <dgm:t>
        <a:bodyPr/>
        <a:lstStyle/>
        <a:p>
          <a:endParaRPr lang="en-US"/>
        </a:p>
      </dgm:t>
    </dgm:pt>
    <dgm:pt modelId="{65E15D9B-690C-4219-ACBA-864A728C0FCB}">
      <dgm:prSet phldrT="[Text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mẽ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9EB56-632E-4715-AC48-CAD7454800CE}" type="parTrans" cxnId="{442A8EAD-3A26-4D2C-8D38-1D67E061FF32}">
      <dgm:prSet/>
      <dgm:spPr/>
      <dgm:t>
        <a:bodyPr/>
        <a:lstStyle/>
        <a:p>
          <a:endParaRPr lang="en-US"/>
        </a:p>
      </dgm:t>
    </dgm:pt>
    <dgm:pt modelId="{28BA72AA-7F37-4A17-B2B8-6E92E9189779}" type="sibTrans" cxnId="{442A8EAD-3A26-4D2C-8D38-1D67E061FF32}">
      <dgm:prSet/>
      <dgm:spPr/>
      <dgm:t>
        <a:bodyPr/>
        <a:lstStyle/>
        <a:p>
          <a:endParaRPr lang="en-US"/>
        </a:p>
      </dgm:t>
    </dgm:pt>
    <dgm:pt modelId="{6A0A460B-FE2C-42FE-A5D9-F9FB2D5DA3C5}">
      <dgm:prSet phldrT="[Text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D5EC7FD0-C3FE-4B7B-B8A0-58F7119BB729}" type="parTrans" cxnId="{E2C9F638-A67A-4DD5-B395-CAF0819E3E34}">
      <dgm:prSet/>
      <dgm:spPr/>
      <dgm:t>
        <a:bodyPr/>
        <a:lstStyle/>
        <a:p>
          <a:endParaRPr lang="en-US"/>
        </a:p>
      </dgm:t>
    </dgm:pt>
    <dgm:pt modelId="{B045FA1F-BF49-46AA-9239-77C9AC5F362E}" type="sibTrans" cxnId="{E2C9F638-A67A-4DD5-B395-CAF0819E3E34}">
      <dgm:prSet/>
      <dgm:spPr/>
      <dgm:t>
        <a:bodyPr/>
        <a:lstStyle/>
        <a:p>
          <a:endParaRPr lang="en-US"/>
        </a:p>
      </dgm:t>
    </dgm:pt>
    <dgm:pt modelId="{2284D523-F59F-422B-9C1D-C25773928189}">
      <dgm:prSet phldrT="[Text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đây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B32B5131-49B4-4279-A8D4-72899B3D1050}" type="parTrans" cxnId="{DF93C8C6-9718-4951-9A56-4D74ACA51E0C}">
      <dgm:prSet/>
      <dgm:spPr/>
      <dgm:t>
        <a:bodyPr/>
        <a:lstStyle/>
        <a:p>
          <a:endParaRPr lang="en-US"/>
        </a:p>
      </dgm:t>
    </dgm:pt>
    <dgm:pt modelId="{F62953DA-DBB5-40EC-8415-D8E805F09C79}" type="sibTrans" cxnId="{DF93C8C6-9718-4951-9A56-4D74ACA51E0C}">
      <dgm:prSet/>
      <dgm:spPr/>
      <dgm:t>
        <a:bodyPr/>
        <a:lstStyle/>
        <a:p>
          <a:endParaRPr lang="en-US"/>
        </a:p>
      </dgm:t>
    </dgm:pt>
    <dgm:pt modelId="{7A5165A1-863D-47D2-B452-83B4A6B0B3D1}">
      <dgm:prSet phldrT="[Text]" custT="1"/>
      <dgm:spPr/>
      <dgm:t>
        <a:bodyPr/>
        <a:lstStyle/>
        <a:p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Coi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khoa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20655E2-3F61-4241-B07B-E6FAF68E5A25}" type="parTrans" cxnId="{FC40CFF9-5AE8-4F90-8ABE-C175E42AB70C}">
      <dgm:prSet/>
      <dgm:spPr/>
      <dgm:t>
        <a:bodyPr/>
        <a:lstStyle/>
        <a:p>
          <a:endParaRPr lang="en-US"/>
        </a:p>
      </dgm:t>
    </dgm:pt>
    <dgm:pt modelId="{813032E5-FACA-4549-AB72-3BA45AD6C005}" type="sibTrans" cxnId="{FC40CFF9-5AE8-4F90-8ABE-C175E42AB70C}">
      <dgm:prSet/>
      <dgm:spPr/>
      <dgm:t>
        <a:bodyPr/>
        <a:lstStyle/>
        <a:p>
          <a:endParaRPr lang="en-US"/>
        </a:p>
      </dgm:t>
    </dgm:pt>
    <dgm:pt modelId="{98D9152E-96B3-4900-A39E-DBE7D89C3AE0}">
      <dgm:prSet phldrT="[Text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70DB6AA-9301-43EB-B213-3E2E4A41D269}" type="parTrans" cxnId="{E31A39D3-7E08-4319-973F-0D7528C955A3}">
      <dgm:prSet/>
      <dgm:spPr/>
      <dgm:t>
        <a:bodyPr/>
        <a:lstStyle/>
        <a:p>
          <a:endParaRPr lang="en-US"/>
        </a:p>
      </dgm:t>
    </dgm:pt>
    <dgm:pt modelId="{300CA7E7-09C9-4D10-8EF8-54A9C1B42CAF}" type="sibTrans" cxnId="{E31A39D3-7E08-4319-973F-0D7528C955A3}">
      <dgm:prSet/>
      <dgm:spPr/>
      <dgm:t>
        <a:bodyPr/>
        <a:lstStyle/>
        <a:p>
          <a:endParaRPr lang="en-US"/>
        </a:p>
      </dgm:t>
    </dgm:pt>
    <dgm:pt modelId="{1DC626DC-34F3-47C1-85C6-1CCEA6F94287}" type="pres">
      <dgm:prSet presAssocID="{C9F67F32-F79E-4334-ABB6-54C30E249A45}" presName="Name0" presStyleCnt="0">
        <dgm:presLayoutVars>
          <dgm:dir/>
          <dgm:animLvl val="lvl"/>
          <dgm:resizeHandles val="exact"/>
        </dgm:presLayoutVars>
      </dgm:prSet>
      <dgm:spPr/>
    </dgm:pt>
    <dgm:pt modelId="{E32F2D7B-F3A2-49AE-94ED-CFFDD2150872}" type="pres">
      <dgm:prSet presAssocID="{F94F0392-4E46-4F75-B608-34A721F4B841}" presName="linNode" presStyleCnt="0"/>
      <dgm:spPr/>
    </dgm:pt>
    <dgm:pt modelId="{FB662A70-A7F9-4B5A-9D1E-253F2F96531D}" type="pres">
      <dgm:prSet presAssocID="{F94F0392-4E46-4F75-B608-34A721F4B841}" presName="parentText" presStyleLbl="node1" presStyleIdx="0" presStyleCnt="3" custScaleX="44526" custScaleY="32215" custLinFactNeighborX="-9517" custLinFactNeighborY="-2268">
        <dgm:presLayoutVars>
          <dgm:chMax val="1"/>
          <dgm:bulletEnabled val="1"/>
        </dgm:presLayoutVars>
      </dgm:prSet>
      <dgm:spPr/>
    </dgm:pt>
    <dgm:pt modelId="{2FB28495-EE1D-4691-BFC1-9E70DA3D9407}" type="pres">
      <dgm:prSet presAssocID="{F94F0392-4E46-4F75-B608-34A721F4B841}" presName="descendantText" presStyleLbl="alignAccFollowNode1" presStyleIdx="0" presStyleCnt="3" custScaleX="108362" custScaleY="44787" custLinFactNeighborX="-14343" custLinFactNeighborY="-385">
        <dgm:presLayoutVars>
          <dgm:bulletEnabled val="1"/>
        </dgm:presLayoutVars>
      </dgm:prSet>
      <dgm:spPr/>
    </dgm:pt>
    <dgm:pt modelId="{8A81C957-3351-45DC-A61F-761631F8861B}" type="pres">
      <dgm:prSet presAssocID="{722E2472-9EC6-49E0-A9FF-558B41E32F7C}" presName="sp" presStyleCnt="0"/>
      <dgm:spPr/>
    </dgm:pt>
    <dgm:pt modelId="{E703974F-542B-49F1-ABD8-06104FD9AB05}" type="pres">
      <dgm:prSet presAssocID="{6B7F3019-D4CD-4D11-8AA8-15DE2DDC129A}" presName="linNode" presStyleCnt="0"/>
      <dgm:spPr/>
    </dgm:pt>
    <dgm:pt modelId="{747C9803-F66E-4AB9-BDAC-1F0AC75117EC}" type="pres">
      <dgm:prSet presAssocID="{6B7F3019-D4CD-4D11-8AA8-15DE2DDC129A}" presName="parentText" presStyleLbl="node1" presStyleIdx="1" presStyleCnt="3" custScaleX="41674" custScaleY="27521" custLinFactNeighborX="-10043" custLinFactNeighborY="-1855">
        <dgm:presLayoutVars>
          <dgm:chMax val="1"/>
          <dgm:bulletEnabled val="1"/>
        </dgm:presLayoutVars>
      </dgm:prSet>
      <dgm:spPr/>
    </dgm:pt>
    <dgm:pt modelId="{510B20CE-5C68-4269-B4D1-0B9F7394BDF4}" type="pres">
      <dgm:prSet presAssocID="{6B7F3019-D4CD-4D11-8AA8-15DE2DDC129A}" presName="descendantText" presStyleLbl="alignAccFollowNode1" presStyleIdx="1" presStyleCnt="3" custScaleX="108775" custScaleY="42496" custLinFactNeighborX="-12200" custLinFactNeighborY="962">
        <dgm:presLayoutVars>
          <dgm:bulletEnabled val="1"/>
        </dgm:presLayoutVars>
      </dgm:prSet>
      <dgm:spPr/>
    </dgm:pt>
    <dgm:pt modelId="{23CA26D7-2C13-41E0-9C79-F13270334E2C}" type="pres">
      <dgm:prSet presAssocID="{48E86289-6293-4A9A-884E-6517FCDB70EC}" presName="sp" presStyleCnt="0"/>
      <dgm:spPr/>
    </dgm:pt>
    <dgm:pt modelId="{71DDD041-8BB7-4F69-9F2D-D37D632EB3B9}" type="pres">
      <dgm:prSet presAssocID="{D7C506F1-2109-460F-8148-039514563636}" presName="linNode" presStyleCnt="0"/>
      <dgm:spPr/>
    </dgm:pt>
    <dgm:pt modelId="{D50921A7-6DF7-4A3D-BB5E-EB4D545107A7}" type="pres">
      <dgm:prSet presAssocID="{D7C506F1-2109-460F-8148-039514563636}" presName="parentText" presStyleLbl="node1" presStyleIdx="2" presStyleCnt="3" custScaleX="42751" custScaleY="28846" custLinFactNeighborX="-10089" custLinFactNeighborY="-1059">
        <dgm:presLayoutVars>
          <dgm:chMax val="1"/>
          <dgm:bulletEnabled val="1"/>
        </dgm:presLayoutVars>
      </dgm:prSet>
      <dgm:spPr/>
    </dgm:pt>
    <dgm:pt modelId="{2CF2A336-1C74-4031-AECE-A7C860340373}" type="pres">
      <dgm:prSet presAssocID="{D7C506F1-2109-460F-8148-039514563636}" presName="descendantText" presStyleLbl="alignAccFollowNode1" presStyleIdx="2" presStyleCnt="3" custScaleX="109680" custScaleY="37705" custLinFactNeighborX="-13979" custLinFactNeighborY="-2215">
        <dgm:presLayoutVars>
          <dgm:bulletEnabled val="1"/>
        </dgm:presLayoutVars>
      </dgm:prSet>
      <dgm:spPr/>
    </dgm:pt>
  </dgm:ptLst>
  <dgm:cxnLst>
    <dgm:cxn modelId="{4C4B8803-09B2-4D83-9E94-147292E53B06}" type="presOf" srcId="{2284D523-F59F-422B-9C1D-C25773928189}" destId="{510B20CE-5C68-4269-B4D1-0B9F7394BDF4}" srcOrd="0" destOrd="3" presId="urn:microsoft.com/office/officeart/2005/8/layout/vList5"/>
    <dgm:cxn modelId="{F03F6205-E2C9-43AB-9A3A-FD6E74B90459}" type="presOf" srcId="{6B7F3019-D4CD-4D11-8AA8-15DE2DDC129A}" destId="{747C9803-F66E-4AB9-BDAC-1F0AC75117EC}" srcOrd="0" destOrd="0" presId="urn:microsoft.com/office/officeart/2005/8/layout/vList5"/>
    <dgm:cxn modelId="{F21DF80C-68D6-470B-A4F0-D864D89E2E2E}" srcId="{D7C506F1-2109-460F-8148-039514563636}" destId="{69E5DF86-7271-43F8-8A99-9DA8657E47BD}" srcOrd="1" destOrd="0" parTransId="{591515AD-04DA-432B-B0B3-E713B6F7F732}" sibTransId="{59A6C759-87D1-447D-B5BC-E953313470E2}"/>
    <dgm:cxn modelId="{61C4321A-01CF-4AB9-9651-7E01CDE496D7}" srcId="{6B7F3019-D4CD-4D11-8AA8-15DE2DDC129A}" destId="{9D1CE9FD-74DE-46F1-9853-B8F785C318E7}" srcOrd="1" destOrd="0" parTransId="{426D267F-E228-436B-9B7B-F88EC5A94752}" sibTransId="{67F7A8F8-F5C7-4C98-81A1-361AEA4FE5CE}"/>
    <dgm:cxn modelId="{8098631E-0082-443A-B92E-4474803C7FA5}" type="presOf" srcId="{F94F0392-4E46-4F75-B608-34A721F4B841}" destId="{FB662A70-A7F9-4B5A-9D1E-253F2F96531D}" srcOrd="0" destOrd="0" presId="urn:microsoft.com/office/officeart/2005/8/layout/vList5"/>
    <dgm:cxn modelId="{D7DCBA23-F89E-4AD0-896A-8D4AF613D27E}" type="presOf" srcId="{D7C506F1-2109-460F-8148-039514563636}" destId="{D50921A7-6DF7-4A3D-BB5E-EB4D545107A7}" srcOrd="0" destOrd="0" presId="urn:microsoft.com/office/officeart/2005/8/layout/vList5"/>
    <dgm:cxn modelId="{AE034F2A-8001-484F-A17F-F27A375720F0}" type="presOf" srcId="{65E15D9B-690C-4219-ACBA-864A728C0FCB}" destId="{2FB28495-EE1D-4691-BFC1-9E70DA3D9407}" srcOrd="0" destOrd="2" presId="urn:microsoft.com/office/officeart/2005/8/layout/vList5"/>
    <dgm:cxn modelId="{D05E222F-762D-4BAB-B6AE-E3CB8303CF01}" srcId="{C9F67F32-F79E-4334-ABB6-54C30E249A45}" destId="{D7C506F1-2109-460F-8148-039514563636}" srcOrd="2" destOrd="0" parTransId="{C8D3E2E2-1E13-4E2E-9AB3-8871E93DBCDE}" sibTransId="{F50CFEFC-C90C-45F6-9F62-6F9D8800C352}"/>
    <dgm:cxn modelId="{8AD45A32-F52B-4ACD-9686-19649A40F0A3}" srcId="{C9F67F32-F79E-4334-ABB6-54C30E249A45}" destId="{F94F0392-4E46-4F75-B608-34A721F4B841}" srcOrd="0" destOrd="0" parTransId="{21C17E50-A70C-4EBB-AAED-CEB419567DBD}" sibTransId="{722E2472-9EC6-49E0-A9FF-558B41E32F7C}"/>
    <dgm:cxn modelId="{E2C9F638-A67A-4DD5-B395-CAF0819E3E34}" srcId="{6B7F3019-D4CD-4D11-8AA8-15DE2DDC129A}" destId="{6A0A460B-FE2C-42FE-A5D9-F9FB2D5DA3C5}" srcOrd="2" destOrd="0" parTransId="{D5EC7FD0-C3FE-4B7B-B8A0-58F7119BB729}" sibTransId="{B045FA1F-BF49-46AA-9239-77C9AC5F362E}"/>
    <dgm:cxn modelId="{2270983D-C1D8-4BA4-A80F-421326B4277B}" srcId="{F94F0392-4E46-4F75-B608-34A721F4B841}" destId="{2566D898-5C8E-4078-A67B-9688E5DFEFCA}" srcOrd="0" destOrd="0" parTransId="{46C67C19-D23C-40D3-BA5F-698812251A83}" sibTransId="{94EF5BFB-7193-40AD-9D69-81531EFDA90D}"/>
    <dgm:cxn modelId="{5DC44E3F-A25F-4B86-AFBF-D7A706B13B15}" type="presOf" srcId="{F4BBAA5C-8799-4A74-9C51-6ED39C4526D2}" destId="{2FB28495-EE1D-4691-BFC1-9E70DA3D9407}" srcOrd="0" destOrd="1" presId="urn:microsoft.com/office/officeart/2005/8/layout/vList5"/>
    <dgm:cxn modelId="{CE26FD58-81AF-45EB-AFC4-D627B796A7D6}" srcId="{C9F67F32-F79E-4334-ABB6-54C30E249A45}" destId="{6B7F3019-D4CD-4D11-8AA8-15DE2DDC129A}" srcOrd="1" destOrd="0" parTransId="{8A7EEE5A-72B8-4507-861C-FCCBA1ABB0C6}" sibTransId="{48E86289-6293-4A9A-884E-6517FCDB70EC}"/>
    <dgm:cxn modelId="{2A7C8A79-B4A4-45DC-9335-59D2D25A06B1}" type="presOf" srcId="{7A5165A1-863D-47D2-B452-83B4A6B0B3D1}" destId="{2CF2A336-1C74-4031-AECE-A7C860340373}" srcOrd="0" destOrd="0" presId="urn:microsoft.com/office/officeart/2005/8/layout/vList5"/>
    <dgm:cxn modelId="{FC00DA7F-2109-4329-A34E-68D702E2FA56}" type="presOf" srcId="{6A0A460B-FE2C-42FE-A5D9-F9FB2D5DA3C5}" destId="{510B20CE-5C68-4269-B4D1-0B9F7394BDF4}" srcOrd="0" destOrd="2" presId="urn:microsoft.com/office/officeart/2005/8/layout/vList5"/>
    <dgm:cxn modelId="{96D93D90-0855-4A9E-BC04-910B64C5AC2C}" type="presOf" srcId="{C9F67F32-F79E-4334-ABB6-54C30E249A45}" destId="{1DC626DC-34F3-47C1-85C6-1CCEA6F94287}" srcOrd="0" destOrd="0" presId="urn:microsoft.com/office/officeart/2005/8/layout/vList5"/>
    <dgm:cxn modelId="{C2C06791-3318-45BA-A017-906BBBAB0F16}" type="presOf" srcId="{2566D898-5C8E-4078-A67B-9688E5DFEFCA}" destId="{2FB28495-EE1D-4691-BFC1-9E70DA3D9407}" srcOrd="0" destOrd="0" presId="urn:microsoft.com/office/officeart/2005/8/layout/vList5"/>
    <dgm:cxn modelId="{2EA9BB95-4446-43B5-AB61-C14A10F54D4F}" srcId="{6B7F3019-D4CD-4D11-8AA8-15DE2DDC129A}" destId="{AF0ABB95-6750-4480-8085-BA504F606721}" srcOrd="0" destOrd="0" parTransId="{C65A9CDE-2AF0-4737-AC9C-7912B2CC3FBC}" sibTransId="{EE6BD30C-C3E6-4DAF-905B-023571DC73D0}"/>
    <dgm:cxn modelId="{4551FA99-CE0F-4255-BBD2-4702E6C7A505}" type="presOf" srcId="{98D9152E-96B3-4900-A39E-DBE7D89C3AE0}" destId="{2FB28495-EE1D-4691-BFC1-9E70DA3D9407}" srcOrd="0" destOrd="3" presId="urn:microsoft.com/office/officeart/2005/8/layout/vList5"/>
    <dgm:cxn modelId="{95F8C7A7-3E5F-4430-9055-6FE1024B4A76}" type="presOf" srcId="{9D1CE9FD-74DE-46F1-9853-B8F785C318E7}" destId="{510B20CE-5C68-4269-B4D1-0B9F7394BDF4}" srcOrd="0" destOrd="1" presId="urn:microsoft.com/office/officeart/2005/8/layout/vList5"/>
    <dgm:cxn modelId="{442A8EAD-3A26-4D2C-8D38-1D67E061FF32}" srcId="{F94F0392-4E46-4F75-B608-34A721F4B841}" destId="{65E15D9B-690C-4219-ACBA-864A728C0FCB}" srcOrd="2" destOrd="0" parTransId="{7519EB56-632E-4715-AC48-CAD7454800CE}" sibTransId="{28BA72AA-7F37-4A17-B2B8-6E92E9189779}"/>
    <dgm:cxn modelId="{DF93C8C6-9718-4951-9A56-4D74ACA51E0C}" srcId="{6B7F3019-D4CD-4D11-8AA8-15DE2DDC129A}" destId="{2284D523-F59F-422B-9C1D-C25773928189}" srcOrd="3" destOrd="0" parTransId="{B32B5131-49B4-4279-A8D4-72899B3D1050}" sibTransId="{F62953DA-DBB5-40EC-8415-D8E805F09C79}"/>
    <dgm:cxn modelId="{E31A39D3-7E08-4319-973F-0D7528C955A3}" srcId="{F94F0392-4E46-4F75-B608-34A721F4B841}" destId="{98D9152E-96B3-4900-A39E-DBE7D89C3AE0}" srcOrd="3" destOrd="0" parTransId="{270DB6AA-9301-43EB-B213-3E2E4A41D269}" sibTransId="{300CA7E7-09C9-4D10-8EF8-54A9C1B42CAF}"/>
    <dgm:cxn modelId="{5B38E7E2-02B9-4435-B760-178BFC06B5CB}" type="presOf" srcId="{69E5DF86-7271-43F8-8A99-9DA8657E47BD}" destId="{2CF2A336-1C74-4031-AECE-A7C860340373}" srcOrd="0" destOrd="1" presId="urn:microsoft.com/office/officeart/2005/8/layout/vList5"/>
    <dgm:cxn modelId="{4D4B3AE3-F0CC-4158-8F97-7411A09C8B27}" srcId="{F94F0392-4E46-4F75-B608-34A721F4B841}" destId="{F4BBAA5C-8799-4A74-9C51-6ED39C4526D2}" srcOrd="1" destOrd="0" parTransId="{4621AF08-1417-4205-8ED9-DA6E92B6F494}" sibTransId="{23766674-FEB2-4266-A0E8-A489250E93E8}"/>
    <dgm:cxn modelId="{D4AC45E3-FAB2-44B8-9605-E171AB2F05CE}" type="presOf" srcId="{AF0ABB95-6750-4480-8085-BA504F606721}" destId="{510B20CE-5C68-4269-B4D1-0B9F7394BDF4}" srcOrd="0" destOrd="0" presId="urn:microsoft.com/office/officeart/2005/8/layout/vList5"/>
    <dgm:cxn modelId="{FC40CFF9-5AE8-4F90-8ABE-C175E42AB70C}" srcId="{D7C506F1-2109-460F-8148-039514563636}" destId="{7A5165A1-863D-47D2-B452-83B4A6B0B3D1}" srcOrd="0" destOrd="0" parTransId="{320655E2-3F61-4241-B07B-E6FAF68E5A25}" sibTransId="{813032E5-FACA-4549-AB72-3BA45AD6C005}"/>
    <dgm:cxn modelId="{58E563D5-194E-4D7E-A9C2-2A2B86C6BA41}" type="presParOf" srcId="{1DC626DC-34F3-47C1-85C6-1CCEA6F94287}" destId="{E32F2D7B-F3A2-49AE-94ED-CFFDD2150872}" srcOrd="0" destOrd="0" presId="urn:microsoft.com/office/officeart/2005/8/layout/vList5"/>
    <dgm:cxn modelId="{4837BB0F-5774-4934-9D6B-00E7B6D7AF1E}" type="presParOf" srcId="{E32F2D7B-F3A2-49AE-94ED-CFFDD2150872}" destId="{FB662A70-A7F9-4B5A-9D1E-253F2F96531D}" srcOrd="0" destOrd="0" presId="urn:microsoft.com/office/officeart/2005/8/layout/vList5"/>
    <dgm:cxn modelId="{1EF18F99-8293-4A7D-AE38-3D245CC55CE9}" type="presParOf" srcId="{E32F2D7B-F3A2-49AE-94ED-CFFDD2150872}" destId="{2FB28495-EE1D-4691-BFC1-9E70DA3D9407}" srcOrd="1" destOrd="0" presId="urn:microsoft.com/office/officeart/2005/8/layout/vList5"/>
    <dgm:cxn modelId="{9441FCB4-BD9B-4FEC-A8AF-F0ECFBC366C4}" type="presParOf" srcId="{1DC626DC-34F3-47C1-85C6-1CCEA6F94287}" destId="{8A81C957-3351-45DC-A61F-761631F8861B}" srcOrd="1" destOrd="0" presId="urn:microsoft.com/office/officeart/2005/8/layout/vList5"/>
    <dgm:cxn modelId="{4B6C9C91-D076-464E-8C21-C611EEBE1F9E}" type="presParOf" srcId="{1DC626DC-34F3-47C1-85C6-1CCEA6F94287}" destId="{E703974F-542B-49F1-ABD8-06104FD9AB05}" srcOrd="2" destOrd="0" presId="urn:microsoft.com/office/officeart/2005/8/layout/vList5"/>
    <dgm:cxn modelId="{0DAC2643-1072-4595-BF50-4D51CA2313CF}" type="presParOf" srcId="{E703974F-542B-49F1-ABD8-06104FD9AB05}" destId="{747C9803-F66E-4AB9-BDAC-1F0AC75117EC}" srcOrd="0" destOrd="0" presId="urn:microsoft.com/office/officeart/2005/8/layout/vList5"/>
    <dgm:cxn modelId="{61E93F8C-2C88-493D-9249-4A22C42FE55F}" type="presParOf" srcId="{E703974F-542B-49F1-ABD8-06104FD9AB05}" destId="{510B20CE-5C68-4269-B4D1-0B9F7394BDF4}" srcOrd="1" destOrd="0" presId="urn:microsoft.com/office/officeart/2005/8/layout/vList5"/>
    <dgm:cxn modelId="{D48B414A-9D1C-4A01-959B-BC7DC51C2315}" type="presParOf" srcId="{1DC626DC-34F3-47C1-85C6-1CCEA6F94287}" destId="{23CA26D7-2C13-41E0-9C79-F13270334E2C}" srcOrd="3" destOrd="0" presId="urn:microsoft.com/office/officeart/2005/8/layout/vList5"/>
    <dgm:cxn modelId="{84D59B59-D677-4F01-94A6-3CE733FD5BD4}" type="presParOf" srcId="{1DC626DC-34F3-47C1-85C6-1CCEA6F94287}" destId="{71DDD041-8BB7-4F69-9F2D-D37D632EB3B9}" srcOrd="4" destOrd="0" presId="urn:microsoft.com/office/officeart/2005/8/layout/vList5"/>
    <dgm:cxn modelId="{E8134A18-413B-410E-B056-B9418B77B2B1}" type="presParOf" srcId="{71DDD041-8BB7-4F69-9F2D-D37D632EB3B9}" destId="{D50921A7-6DF7-4A3D-BB5E-EB4D545107A7}" srcOrd="0" destOrd="0" presId="urn:microsoft.com/office/officeart/2005/8/layout/vList5"/>
    <dgm:cxn modelId="{CD2B6B26-723D-4663-A26D-077D7B76F9D4}" type="presParOf" srcId="{71DDD041-8BB7-4F69-9F2D-D37D632EB3B9}" destId="{2CF2A336-1C74-4031-AECE-A7C8603403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3DCB5A-3451-45F5-A8CA-528BDC4F40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E7898-9015-44EA-AAB7-5FE494CAE20B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DF062C1F-96B7-46DE-A503-A60162AA065B}" type="parTrans" cxnId="{AE6DC19D-3D62-457D-9DA3-8BFAD14741E5}">
      <dgm:prSet/>
      <dgm:spPr/>
      <dgm:t>
        <a:bodyPr/>
        <a:lstStyle/>
        <a:p>
          <a:endParaRPr lang="en-US"/>
        </a:p>
      </dgm:t>
    </dgm:pt>
    <dgm:pt modelId="{E6DBA95F-97E5-4CDD-8C56-BB2E9D1DB5C1}" type="sibTrans" cxnId="{AE6DC19D-3D62-457D-9DA3-8BFAD14741E5}">
      <dgm:prSet/>
      <dgm:spPr/>
      <dgm:t>
        <a:bodyPr/>
        <a:lstStyle/>
        <a:p>
          <a:endParaRPr lang="en-US"/>
        </a:p>
      </dgm:t>
    </dgm:pt>
    <dgm:pt modelId="{AC3D74CB-A6B4-4675-A05E-38BC6E366D68}">
      <dgm:prSet phldrT="[Text]" custT="1"/>
      <dgm:spPr/>
      <dgm:t>
        <a:bodyPr/>
        <a:lstStyle/>
        <a:p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ngưỡng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05F3AC5A-7131-4C33-90F1-EF4EA8A87182}" type="parTrans" cxnId="{0822AB85-790F-4DF3-B463-C29DAB8561EB}">
      <dgm:prSet/>
      <dgm:spPr/>
      <dgm:t>
        <a:bodyPr/>
        <a:lstStyle/>
        <a:p>
          <a:endParaRPr lang="en-US"/>
        </a:p>
      </dgm:t>
    </dgm:pt>
    <dgm:pt modelId="{5F5CBC26-EEC0-45BC-AF0F-FC4A15828ADA}" type="sibTrans" cxnId="{0822AB85-790F-4DF3-B463-C29DAB8561EB}">
      <dgm:prSet/>
      <dgm:spPr/>
      <dgm:t>
        <a:bodyPr/>
        <a:lstStyle/>
        <a:p>
          <a:endParaRPr lang="en-US"/>
        </a:p>
      </dgm:t>
    </dgm:pt>
    <dgm:pt modelId="{78082F0F-21CD-4E1D-B814-5C792586BCD6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Phật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715D56C-6D6D-42D6-A4B3-ABA9E0440B14}" type="parTrans" cxnId="{A8882276-598A-4460-AF20-E93B3768CEC0}">
      <dgm:prSet/>
      <dgm:spPr/>
      <dgm:t>
        <a:bodyPr/>
        <a:lstStyle/>
        <a:p>
          <a:endParaRPr lang="en-US"/>
        </a:p>
      </dgm:t>
    </dgm:pt>
    <dgm:pt modelId="{3D4089EB-DDF5-4E0D-A8D3-5D1A9E817BD7}" type="sibTrans" cxnId="{A8882276-598A-4460-AF20-E93B3768CEC0}">
      <dgm:prSet/>
      <dgm:spPr/>
      <dgm:t>
        <a:bodyPr/>
        <a:lstStyle/>
        <a:p>
          <a:endParaRPr lang="en-US"/>
        </a:p>
      </dgm:t>
    </dgm:pt>
    <dgm:pt modelId="{37E06AA6-356C-4910-917C-CBF52C31DE4B}">
      <dgm:prSet phldrT="[Text]" custT="1"/>
      <dgm:spPr/>
      <dgm:t>
        <a:bodyPr/>
        <a:lstStyle/>
        <a:p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dục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khoa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369DBF0-E4A1-4AFF-8503-8A26012F5004}" type="parTrans" cxnId="{E74AE725-D862-4494-8190-F8F94876906D}">
      <dgm:prSet/>
      <dgm:spPr/>
      <dgm:t>
        <a:bodyPr/>
        <a:lstStyle/>
        <a:p>
          <a:endParaRPr lang="en-US"/>
        </a:p>
      </dgm:t>
    </dgm:pt>
    <dgm:pt modelId="{69679F1B-E702-44ED-9B3C-F8CDE4EB3D37}" type="sibTrans" cxnId="{E74AE725-D862-4494-8190-F8F94876906D}">
      <dgm:prSet/>
      <dgm:spPr/>
      <dgm:t>
        <a:bodyPr/>
        <a:lstStyle/>
        <a:p>
          <a:endParaRPr lang="en-US"/>
        </a:p>
      </dgm:t>
    </dgm:pt>
    <dgm:pt modelId="{F34FF98F-30D8-4172-8118-61C852D03950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tuyển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1660</a:t>
          </a:r>
        </a:p>
      </dgm:t>
    </dgm:pt>
    <dgm:pt modelId="{945C1B4E-0F5C-4CC7-B3F5-85E3D43C3E32}" type="parTrans" cxnId="{21593384-0B71-40AE-A9EA-DFAD62619696}">
      <dgm:prSet/>
      <dgm:spPr/>
      <dgm:t>
        <a:bodyPr/>
        <a:lstStyle/>
        <a:p>
          <a:endParaRPr lang="en-US"/>
        </a:p>
      </dgm:t>
    </dgm:pt>
    <dgm:pt modelId="{8A887491-2439-4302-9C69-6E67E3799B3E}" type="sibTrans" cxnId="{21593384-0B71-40AE-A9EA-DFAD62619696}">
      <dgm:prSet/>
      <dgm:spPr/>
      <dgm:t>
        <a:bodyPr/>
        <a:lstStyle/>
        <a:p>
          <a:endParaRPr lang="en-US"/>
        </a:p>
      </dgm:t>
    </dgm:pt>
    <dgm:pt modelId="{208742E9-DECC-41C6-9214-793D2120C581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thủ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B0278C-ED43-42DA-9D91-062A0DC874D0}" type="parTrans" cxnId="{DB2891DD-DAC7-43E2-A4DF-05CDCD00A428}">
      <dgm:prSet/>
      <dgm:spPr/>
      <dgm:t>
        <a:bodyPr/>
        <a:lstStyle/>
        <a:p>
          <a:endParaRPr lang="en-US"/>
        </a:p>
      </dgm:t>
    </dgm:pt>
    <dgm:pt modelId="{B1DD4E05-5168-4BA1-B310-A21E5F9D35F2}" type="sibTrans" cxnId="{DB2891DD-DAC7-43E2-A4DF-05CDCD00A428}">
      <dgm:prSet/>
      <dgm:spPr/>
      <dgm:t>
        <a:bodyPr/>
        <a:lstStyle/>
        <a:p>
          <a:endParaRPr lang="en-US"/>
        </a:p>
      </dgm:t>
    </dgm:pt>
    <dgm:pt modelId="{5502B582-27C1-4087-8A4D-137569269DB7}">
      <dgm:prSet phldrT="[Text]"/>
      <dgm:spPr/>
      <dgm:t>
        <a:bodyPr/>
        <a:lstStyle/>
        <a:p>
          <a:endParaRPr lang="en-US" sz="1200" dirty="0"/>
        </a:p>
      </dgm:t>
    </dgm:pt>
    <dgm:pt modelId="{600540C9-F6C7-4A3E-81B2-932E20F538FD}" type="parTrans" cxnId="{C03B7183-930B-477A-9C37-542DF9A09FF3}">
      <dgm:prSet/>
      <dgm:spPr/>
      <dgm:t>
        <a:bodyPr/>
        <a:lstStyle/>
        <a:p>
          <a:endParaRPr lang="en-US"/>
        </a:p>
      </dgm:t>
    </dgm:pt>
    <dgm:pt modelId="{F9BDDBB6-577F-4A1D-8D81-E09E08167CA1}" type="sibTrans" cxnId="{C03B7183-930B-477A-9C37-542DF9A09FF3}">
      <dgm:prSet/>
      <dgm:spPr/>
      <dgm:t>
        <a:bodyPr/>
        <a:lstStyle/>
        <a:p>
          <a:endParaRPr lang="en-US"/>
        </a:p>
      </dgm:t>
    </dgm:pt>
    <dgm:pt modelId="{502BB691-1F99-4565-9206-A4FBAA51AAB3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múa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C6B81-49C1-4E3F-85DB-BB8DFB2348C5}" type="parTrans" cxnId="{33EFE112-DD56-4136-931A-76BADBF4519C}">
      <dgm:prSet/>
      <dgm:spPr/>
      <dgm:t>
        <a:bodyPr/>
        <a:lstStyle/>
        <a:p>
          <a:endParaRPr lang="en-US"/>
        </a:p>
      </dgm:t>
    </dgm:pt>
    <dgm:pt modelId="{5A44AFF6-F1A1-44BA-8137-B09DFAE7AD5F}" type="sibTrans" cxnId="{33EFE112-DD56-4136-931A-76BADBF4519C}">
      <dgm:prSet/>
      <dgm:spPr/>
      <dgm:t>
        <a:bodyPr/>
        <a:lstStyle/>
        <a:p>
          <a:endParaRPr lang="en-US"/>
        </a:p>
      </dgm:t>
    </dgm:pt>
    <dgm:pt modelId="{D8A70DA8-7CC1-42A4-93B0-E86615C06FA4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9D5A3A2-A25D-42AE-9512-ED6740898528}" type="parTrans" cxnId="{BFBA7E59-C548-4891-8235-2B559C809C82}">
      <dgm:prSet/>
      <dgm:spPr/>
      <dgm:t>
        <a:bodyPr/>
        <a:lstStyle/>
        <a:p>
          <a:endParaRPr lang="en-US"/>
        </a:p>
      </dgm:t>
    </dgm:pt>
    <dgm:pt modelId="{C67B6157-2707-4458-B253-2B9DA1133146}" type="sibTrans" cxnId="{BFBA7E59-C548-4891-8235-2B559C809C82}">
      <dgm:prSet/>
      <dgm:spPr/>
      <dgm:t>
        <a:bodyPr/>
        <a:lstStyle/>
        <a:p>
          <a:endParaRPr lang="en-US"/>
        </a:p>
      </dgm:t>
    </dgm:pt>
    <dgm:pt modelId="{D2104FD2-B90B-4B6D-B597-BCBB03B8A007}">
      <dgm:prSet phldrT="[Text]" custT="1"/>
      <dgm:spPr/>
      <dgm:t>
        <a:bodyPr/>
        <a:lstStyle/>
        <a:p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CA254-6147-488E-B6F5-30464D81CAD1}" type="parTrans" cxnId="{2A95456E-A144-4F85-BCD0-CE434833BA9F}">
      <dgm:prSet/>
      <dgm:spPr/>
      <dgm:t>
        <a:bodyPr/>
        <a:lstStyle/>
        <a:p>
          <a:endParaRPr lang="en-US"/>
        </a:p>
      </dgm:t>
    </dgm:pt>
    <dgm:pt modelId="{6BE3AEA4-D69A-4FF8-B7C2-494C30668045}" type="sibTrans" cxnId="{2A95456E-A144-4F85-BCD0-CE434833BA9F}">
      <dgm:prSet/>
      <dgm:spPr/>
      <dgm:t>
        <a:bodyPr/>
        <a:lstStyle/>
        <a:p>
          <a:endParaRPr lang="en-US"/>
        </a:p>
      </dgm:t>
    </dgm:pt>
    <dgm:pt modelId="{C934EEED-1658-4F3F-811D-02C8F60A1467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Chùa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1601</a:t>
          </a:r>
        </a:p>
      </dgm:t>
    </dgm:pt>
    <dgm:pt modelId="{C87015D6-5871-4E3B-A507-230D155E7D21}" type="parTrans" cxnId="{9A681948-0D5B-4F41-AF60-AA4349247518}">
      <dgm:prSet/>
      <dgm:spPr/>
      <dgm:t>
        <a:bodyPr/>
        <a:lstStyle/>
        <a:p>
          <a:endParaRPr lang="en-US"/>
        </a:p>
      </dgm:t>
    </dgm:pt>
    <dgm:pt modelId="{B3BB84F1-000D-4550-A3D7-5BBA2B964ADC}" type="sibTrans" cxnId="{9A681948-0D5B-4F41-AF60-AA4349247518}">
      <dgm:prSet/>
      <dgm:spPr/>
      <dgm:t>
        <a:bodyPr/>
        <a:lstStyle/>
        <a:p>
          <a:endParaRPr lang="en-US"/>
        </a:p>
      </dgm:t>
    </dgm:pt>
    <dgm:pt modelId="{082101FF-0801-4514-8A46-979C54DD62C4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Du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83F1B-0FA1-4CA1-9B4B-B37BFD3D27CD}" type="parTrans" cxnId="{66675515-C65F-436B-85FE-74B78E006447}">
      <dgm:prSet/>
      <dgm:spPr/>
      <dgm:t>
        <a:bodyPr/>
        <a:lstStyle/>
        <a:p>
          <a:endParaRPr lang="en-US"/>
        </a:p>
      </dgm:t>
    </dgm:pt>
    <dgm:pt modelId="{B257869C-C958-4D12-9DF9-8479E69D5BB1}" type="sibTrans" cxnId="{66675515-C65F-436B-85FE-74B78E006447}">
      <dgm:prSet/>
      <dgm:spPr/>
      <dgm:t>
        <a:bodyPr/>
        <a:lstStyle/>
        <a:p>
          <a:endParaRPr lang="en-US"/>
        </a:p>
      </dgm:t>
    </dgm:pt>
    <dgm:pt modelId="{67DD27E3-46E7-436A-9BF1-F1B259CCE5A5}">
      <dgm:prSet phldrT="[Text]"/>
      <dgm:spPr/>
      <dgm:t>
        <a:bodyPr/>
        <a:lstStyle/>
        <a:p>
          <a:endParaRPr lang="en-US" sz="1100" dirty="0"/>
        </a:p>
      </dgm:t>
    </dgm:pt>
    <dgm:pt modelId="{B6B317C9-1CA7-4EC4-ADFD-1ED6BE8DB7CA}" type="parTrans" cxnId="{FBC2226F-3C64-48B6-AD98-C3C5D57AB4FF}">
      <dgm:prSet/>
      <dgm:spPr/>
      <dgm:t>
        <a:bodyPr/>
        <a:lstStyle/>
        <a:p>
          <a:endParaRPr lang="en-US"/>
        </a:p>
      </dgm:t>
    </dgm:pt>
    <dgm:pt modelId="{004191A8-9E84-4649-9641-1889509DCDB5}" type="sibTrans" cxnId="{FBC2226F-3C64-48B6-AD98-C3C5D57AB4FF}">
      <dgm:prSet/>
      <dgm:spPr/>
      <dgm:t>
        <a:bodyPr/>
        <a:lstStyle/>
        <a:p>
          <a:endParaRPr lang="en-US"/>
        </a:p>
      </dgm:t>
    </dgm:pt>
    <dgm:pt modelId="{6F7DDA40-51C9-4B84-97C6-3213412E912E}">
      <dgm:prSet custT="1"/>
      <dgm:spPr/>
      <dgm:t>
        <a:bodyPr/>
        <a:lstStyle/>
        <a:p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DD6BD885-13DB-4866-9951-C0F7CF9E6F41}" type="sibTrans" cxnId="{4645AFE5-31E7-48FD-95EF-3AC6BAECF73F}">
      <dgm:prSet/>
      <dgm:spPr/>
      <dgm:t>
        <a:bodyPr/>
        <a:lstStyle/>
        <a:p>
          <a:endParaRPr lang="en-US"/>
        </a:p>
      </dgm:t>
    </dgm:pt>
    <dgm:pt modelId="{BC2DE289-378E-4FBF-BB29-5165C8CCE8DA}" type="parTrans" cxnId="{4645AFE5-31E7-48FD-95EF-3AC6BAECF73F}">
      <dgm:prSet/>
      <dgm:spPr/>
      <dgm:t>
        <a:bodyPr/>
        <a:lstStyle/>
        <a:p>
          <a:endParaRPr lang="en-US"/>
        </a:p>
      </dgm:t>
    </dgm:pt>
    <dgm:pt modelId="{8594D68C-C673-4900-8861-EB84CD34F4DC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CF55FDA-7484-4E70-B3BC-968AF5D8983A}" type="parTrans" cxnId="{791D75C7-BF6E-4232-8DB3-C54A8F8B8EE7}">
      <dgm:prSet/>
      <dgm:spPr/>
      <dgm:t>
        <a:bodyPr/>
        <a:lstStyle/>
        <a:p>
          <a:endParaRPr lang="en-US"/>
        </a:p>
      </dgm:t>
    </dgm:pt>
    <dgm:pt modelId="{7092673A-C045-464A-A357-EF2448DFBDDF}" type="sibTrans" cxnId="{791D75C7-BF6E-4232-8DB3-C54A8F8B8EE7}">
      <dgm:prSet/>
      <dgm:spPr/>
      <dgm:t>
        <a:bodyPr/>
        <a:lstStyle/>
        <a:p>
          <a:endParaRPr lang="en-US"/>
        </a:p>
      </dgm:t>
    </dgm:pt>
    <dgm:pt modelId="{A41D7F7B-3544-499D-8D87-E9364A682CD2}">
      <dgm:prSet phldrT="[Text]" custT="1"/>
      <dgm:spPr/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40A18-302B-41F2-AA47-5D292CE732F1}" type="parTrans" cxnId="{91456194-9594-492A-BDB8-037FABCC33A0}">
      <dgm:prSet/>
      <dgm:spPr/>
      <dgm:t>
        <a:bodyPr/>
        <a:lstStyle/>
        <a:p>
          <a:endParaRPr lang="en-US"/>
        </a:p>
      </dgm:t>
    </dgm:pt>
    <dgm:pt modelId="{87042E19-7111-4070-8A55-B9D3FE263ABD}" type="sibTrans" cxnId="{91456194-9594-492A-BDB8-037FABCC33A0}">
      <dgm:prSet/>
      <dgm:spPr/>
      <dgm:t>
        <a:bodyPr/>
        <a:lstStyle/>
        <a:p>
          <a:endParaRPr lang="en-US"/>
        </a:p>
      </dgm:t>
    </dgm:pt>
    <dgm:pt modelId="{6A2060F2-FDD5-4B0C-9F4A-556B0CCD2BF5}">
      <dgm:prSet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Nôm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Duy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D3B4F2C9-6D34-4EE2-B2D4-38143FCC67D7}" type="parTrans" cxnId="{F8A33462-E657-48A3-A3CC-EDF4A5E17E98}">
      <dgm:prSet/>
      <dgm:spPr/>
      <dgm:t>
        <a:bodyPr/>
        <a:lstStyle/>
        <a:p>
          <a:endParaRPr lang="en-US"/>
        </a:p>
      </dgm:t>
    </dgm:pt>
    <dgm:pt modelId="{5DF5A89D-EE48-4C2C-AE70-390CCFD34A3E}" type="sibTrans" cxnId="{F8A33462-E657-48A3-A3CC-EDF4A5E17E98}">
      <dgm:prSet/>
      <dgm:spPr/>
      <dgm:t>
        <a:bodyPr/>
        <a:lstStyle/>
        <a:p>
          <a:endParaRPr lang="en-US"/>
        </a:p>
      </dgm:t>
    </dgm:pt>
    <dgm:pt modelId="{0CF4CEA1-715C-4E4C-A524-DF2AEF65C930}">
      <dgm:prSet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Nôm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Bỉnh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Khiêm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F5746FA-9BF9-4733-88B1-A193A87218C1}" type="parTrans" cxnId="{3ED9A7A1-37F5-4D9A-B9D0-FBE309874BA6}">
      <dgm:prSet/>
      <dgm:spPr/>
      <dgm:t>
        <a:bodyPr/>
        <a:lstStyle/>
        <a:p>
          <a:endParaRPr lang="en-US"/>
        </a:p>
      </dgm:t>
    </dgm:pt>
    <dgm:pt modelId="{28486C97-2507-4FB6-8DFB-E107112A7018}" type="sibTrans" cxnId="{3ED9A7A1-37F5-4D9A-B9D0-FBE309874BA6}">
      <dgm:prSet/>
      <dgm:spPr/>
      <dgm:t>
        <a:bodyPr/>
        <a:lstStyle/>
        <a:p>
          <a:endParaRPr lang="en-US"/>
        </a:p>
      </dgm:t>
    </dgm:pt>
    <dgm:pt modelId="{C60559B9-DC01-4C18-916F-ECCB2B01CA1B}">
      <dgm:prSet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xướng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356C3F8-3A52-44A1-B54C-85BF9784CE15}" type="parTrans" cxnId="{9F85D677-3995-4428-9745-3670C4C24D19}">
      <dgm:prSet/>
      <dgm:spPr/>
      <dgm:t>
        <a:bodyPr/>
        <a:lstStyle/>
        <a:p>
          <a:endParaRPr lang="en-US"/>
        </a:p>
      </dgm:t>
    </dgm:pt>
    <dgm:pt modelId="{0A0704B2-FDAB-4826-985E-3E28E42E4B1D}" type="sibTrans" cxnId="{9F85D677-3995-4428-9745-3670C4C24D19}">
      <dgm:prSet/>
      <dgm:spPr/>
      <dgm:t>
        <a:bodyPr/>
        <a:lstStyle/>
        <a:p>
          <a:endParaRPr lang="en-US"/>
        </a:p>
      </dgm:t>
    </dgm:pt>
    <dgm:pt modelId="{DD5EFD44-25A1-4D43-9100-34FFDEB39315}" type="pres">
      <dgm:prSet presAssocID="{ED3DCB5A-3451-45F5-A8CA-528BDC4F406D}" presName="linearFlow" presStyleCnt="0">
        <dgm:presLayoutVars>
          <dgm:dir/>
          <dgm:animLvl val="lvl"/>
          <dgm:resizeHandles val="exact"/>
        </dgm:presLayoutVars>
      </dgm:prSet>
      <dgm:spPr/>
    </dgm:pt>
    <dgm:pt modelId="{500FCA79-5E25-4B1F-B03A-23848990BBBC}" type="pres">
      <dgm:prSet presAssocID="{18CE7898-9015-44EA-AAB7-5FE494CAE20B}" presName="composite" presStyleCnt="0"/>
      <dgm:spPr/>
    </dgm:pt>
    <dgm:pt modelId="{D82FAB42-DD8D-4344-AF4C-8A5B393F6EDF}" type="pres">
      <dgm:prSet presAssocID="{18CE7898-9015-44EA-AAB7-5FE494CAE20B}" presName="parentText" presStyleLbl="alignNode1" presStyleIdx="0" presStyleCnt="4" custLinFactNeighborX="-1161" custLinFactNeighborY="8038">
        <dgm:presLayoutVars>
          <dgm:chMax val="1"/>
          <dgm:bulletEnabled val="1"/>
        </dgm:presLayoutVars>
      </dgm:prSet>
      <dgm:spPr/>
    </dgm:pt>
    <dgm:pt modelId="{34DE25E6-272A-4627-BCE0-EDB28D95081E}" type="pres">
      <dgm:prSet presAssocID="{18CE7898-9015-44EA-AAB7-5FE494CAE20B}" presName="descendantText" presStyleLbl="alignAcc1" presStyleIdx="0" presStyleCnt="4" custScaleX="97704" custScaleY="111793" custLinFactNeighborX="0" custLinFactNeighborY="22471">
        <dgm:presLayoutVars>
          <dgm:bulletEnabled val="1"/>
        </dgm:presLayoutVars>
      </dgm:prSet>
      <dgm:spPr/>
    </dgm:pt>
    <dgm:pt modelId="{5E926760-AC04-4809-8852-2093AE00804A}" type="pres">
      <dgm:prSet presAssocID="{E6DBA95F-97E5-4CDD-8C56-BB2E9D1DB5C1}" presName="sp" presStyleCnt="0"/>
      <dgm:spPr/>
    </dgm:pt>
    <dgm:pt modelId="{DA5EFE48-FC7D-4F47-8653-487085E9E277}" type="pres">
      <dgm:prSet presAssocID="{AC3D74CB-A6B4-4675-A05E-38BC6E366D68}" presName="composite" presStyleCnt="0"/>
      <dgm:spPr/>
    </dgm:pt>
    <dgm:pt modelId="{9245EE8F-6DB5-4447-BE8D-369AECCD3F75}" type="pres">
      <dgm:prSet presAssocID="{AC3D74CB-A6B4-4675-A05E-38BC6E366D68}" presName="parentText" presStyleLbl="alignNode1" presStyleIdx="1" presStyleCnt="4" custLinFactNeighborX="-1154" custLinFactNeighborY="1585">
        <dgm:presLayoutVars>
          <dgm:chMax val="1"/>
          <dgm:bulletEnabled val="1"/>
        </dgm:presLayoutVars>
      </dgm:prSet>
      <dgm:spPr/>
    </dgm:pt>
    <dgm:pt modelId="{A28BDC19-D6EE-4FF8-BB49-0BA74B53D9E8}" type="pres">
      <dgm:prSet presAssocID="{AC3D74CB-A6B4-4675-A05E-38BC6E366D68}" presName="descendantText" presStyleLbl="alignAcc1" presStyleIdx="1" presStyleCnt="4" custScaleX="97642" custScaleY="103041" custLinFactNeighborX="391" custLinFactNeighborY="12183">
        <dgm:presLayoutVars>
          <dgm:bulletEnabled val="1"/>
        </dgm:presLayoutVars>
      </dgm:prSet>
      <dgm:spPr/>
    </dgm:pt>
    <dgm:pt modelId="{C3E6888C-358A-4058-BF14-2B2E81CD85F7}" type="pres">
      <dgm:prSet presAssocID="{5F5CBC26-EEC0-45BC-AF0F-FC4A15828ADA}" presName="sp" presStyleCnt="0"/>
      <dgm:spPr/>
    </dgm:pt>
    <dgm:pt modelId="{011A3DDB-0EFF-4F45-BA61-39DC5ECB80DA}" type="pres">
      <dgm:prSet presAssocID="{37E06AA6-356C-4910-917C-CBF52C31DE4B}" presName="composite" presStyleCnt="0"/>
      <dgm:spPr/>
    </dgm:pt>
    <dgm:pt modelId="{1FCD1C25-EE22-4058-9953-FC9B44719176}" type="pres">
      <dgm:prSet presAssocID="{37E06AA6-356C-4910-917C-CBF52C31DE4B}" presName="parentText" presStyleLbl="alignNode1" presStyleIdx="2" presStyleCnt="4" custLinFactNeighborX="2315" custLinFactNeighborY="-1126">
        <dgm:presLayoutVars>
          <dgm:chMax val="1"/>
          <dgm:bulletEnabled val="1"/>
        </dgm:presLayoutVars>
      </dgm:prSet>
      <dgm:spPr/>
    </dgm:pt>
    <dgm:pt modelId="{F37C094C-515C-4EF9-B76F-A3FC2407D12A}" type="pres">
      <dgm:prSet presAssocID="{37E06AA6-356C-4910-917C-CBF52C31DE4B}" presName="descendantText" presStyleLbl="alignAcc1" presStyleIdx="2" presStyleCnt="4" custScaleX="96754" custScaleY="100000" custLinFactNeighborX="622" custLinFactNeighborY="1586">
        <dgm:presLayoutVars>
          <dgm:bulletEnabled val="1"/>
        </dgm:presLayoutVars>
      </dgm:prSet>
      <dgm:spPr/>
    </dgm:pt>
    <dgm:pt modelId="{AAF70488-C497-4E68-9FA1-58C4BB512B10}" type="pres">
      <dgm:prSet presAssocID="{69679F1B-E702-44ED-9B3C-F8CDE4EB3D37}" presName="sp" presStyleCnt="0"/>
      <dgm:spPr/>
    </dgm:pt>
    <dgm:pt modelId="{602EF580-B810-4D6C-A33A-0B7AF60CE4AD}" type="pres">
      <dgm:prSet presAssocID="{6F7DDA40-51C9-4B84-97C6-3213412E912E}" presName="composite" presStyleCnt="0"/>
      <dgm:spPr/>
    </dgm:pt>
    <dgm:pt modelId="{B4FA3C17-DBCD-41C8-B661-24F4216EC119}" type="pres">
      <dgm:prSet presAssocID="{6F7DDA40-51C9-4B84-97C6-3213412E912E}" presName="parentText" presStyleLbl="alignNode1" presStyleIdx="3" presStyleCnt="4" custLinFactNeighborX="4616" custLinFactNeighborY="-12884">
        <dgm:presLayoutVars>
          <dgm:chMax val="1"/>
          <dgm:bulletEnabled val="1"/>
        </dgm:presLayoutVars>
      </dgm:prSet>
      <dgm:spPr/>
    </dgm:pt>
    <dgm:pt modelId="{26117AC6-B278-4071-A896-94E873B85F8E}" type="pres">
      <dgm:prSet presAssocID="{6F7DDA40-51C9-4B84-97C6-3213412E912E}" presName="descendantText" presStyleLbl="alignAcc1" presStyleIdx="3" presStyleCnt="4" custScaleX="96740" custScaleY="130884" custLinFactNeighborX="249" custLinFactNeighborY="0">
        <dgm:presLayoutVars>
          <dgm:bulletEnabled val="1"/>
        </dgm:presLayoutVars>
      </dgm:prSet>
      <dgm:spPr/>
    </dgm:pt>
  </dgm:ptLst>
  <dgm:cxnLst>
    <dgm:cxn modelId="{33EFE112-DD56-4136-931A-76BADBF4519C}" srcId="{18CE7898-9015-44EA-AAB7-5FE494CAE20B}" destId="{502BB691-1F99-4565-9206-A4FBAA51AAB3}" srcOrd="2" destOrd="0" parTransId="{752C6B81-49C1-4E3F-85DB-BB8DFB2348C5}" sibTransId="{5A44AFF6-F1A1-44BA-8137-B09DFAE7AD5F}"/>
    <dgm:cxn modelId="{66675515-C65F-436B-85FE-74B78E006447}" srcId="{AC3D74CB-A6B4-4675-A05E-38BC6E366D68}" destId="{082101FF-0801-4514-8A46-979C54DD62C4}" srcOrd="2" destOrd="0" parTransId="{75B83F1B-0FA1-4CA1-9B4B-B37BFD3D27CD}" sibTransId="{B257869C-C958-4D12-9DF9-8479E69D5BB1}"/>
    <dgm:cxn modelId="{2A67001D-74B3-4297-9992-00D484A32DBB}" type="presOf" srcId="{C60559B9-DC01-4C18-916F-ECCB2B01CA1B}" destId="{26117AC6-B278-4071-A896-94E873B85F8E}" srcOrd="0" destOrd="2" presId="urn:microsoft.com/office/officeart/2005/8/layout/chevron2"/>
    <dgm:cxn modelId="{F7F17C1E-4805-4BFE-8DB8-2EFE8533A1C9}" type="presOf" srcId="{ED3DCB5A-3451-45F5-A8CA-528BDC4F406D}" destId="{DD5EFD44-25A1-4D43-9100-34FFDEB39315}" srcOrd="0" destOrd="0" presId="urn:microsoft.com/office/officeart/2005/8/layout/chevron2"/>
    <dgm:cxn modelId="{AF7CA825-4127-4C6A-AF31-9A3D5C4C9420}" type="presOf" srcId="{67DD27E3-46E7-436A-9BF1-F1B259CCE5A5}" destId="{F37C094C-515C-4EF9-B76F-A3FC2407D12A}" srcOrd="0" destOrd="3" presId="urn:microsoft.com/office/officeart/2005/8/layout/chevron2"/>
    <dgm:cxn modelId="{E74AE725-D862-4494-8190-F8F94876906D}" srcId="{ED3DCB5A-3451-45F5-A8CA-528BDC4F406D}" destId="{37E06AA6-356C-4910-917C-CBF52C31DE4B}" srcOrd="2" destOrd="0" parTransId="{4369DBF0-E4A1-4AFF-8503-8A26012F5004}" sibTransId="{69679F1B-E702-44ED-9B3C-F8CDE4EB3D37}"/>
    <dgm:cxn modelId="{64FE473D-72CE-40B6-A787-0173FED29172}" type="presOf" srcId="{AC3D74CB-A6B4-4675-A05E-38BC6E366D68}" destId="{9245EE8F-6DB5-4447-BE8D-369AECCD3F75}" srcOrd="0" destOrd="0" presId="urn:microsoft.com/office/officeart/2005/8/layout/chevron2"/>
    <dgm:cxn modelId="{F8A33462-E657-48A3-A3CC-EDF4A5E17E98}" srcId="{6F7DDA40-51C9-4B84-97C6-3213412E912E}" destId="{6A2060F2-FDD5-4B0C-9F4A-556B0CCD2BF5}" srcOrd="0" destOrd="0" parTransId="{D3B4F2C9-6D34-4EE2-B2D4-38143FCC67D7}" sibTransId="{5DF5A89D-EE48-4C2C-AE70-390CCFD34A3E}"/>
    <dgm:cxn modelId="{07EB8A44-BD00-4EC4-AB06-E3F0CEDA0118}" type="presOf" srcId="{37E06AA6-356C-4910-917C-CBF52C31DE4B}" destId="{1FCD1C25-EE22-4058-9953-FC9B44719176}" srcOrd="0" destOrd="0" presId="urn:microsoft.com/office/officeart/2005/8/layout/chevron2"/>
    <dgm:cxn modelId="{9A681948-0D5B-4F41-AF60-AA4349247518}" srcId="{AC3D74CB-A6B4-4675-A05E-38BC6E366D68}" destId="{C934EEED-1658-4F3F-811D-02C8F60A1467}" srcOrd="1" destOrd="0" parTransId="{C87015D6-5871-4E3B-A507-230D155E7D21}" sibTransId="{B3BB84F1-000D-4550-A3D7-5BBA2B964ADC}"/>
    <dgm:cxn modelId="{1A553069-A130-4C8A-825C-7C474610BB6F}" type="presOf" srcId="{C934EEED-1658-4F3F-811D-02C8F60A1467}" destId="{A28BDC19-D6EE-4FF8-BB49-0BA74B53D9E8}" srcOrd="0" destOrd="1" presId="urn:microsoft.com/office/officeart/2005/8/layout/chevron2"/>
    <dgm:cxn modelId="{465BED69-8FE8-45B1-894E-34681E4A813C}" type="presOf" srcId="{8594D68C-C673-4900-8861-EB84CD34F4DC}" destId="{F37C094C-515C-4EF9-B76F-A3FC2407D12A}" srcOrd="0" destOrd="2" presId="urn:microsoft.com/office/officeart/2005/8/layout/chevron2"/>
    <dgm:cxn modelId="{2A95456E-A144-4F85-BCD0-CE434833BA9F}" srcId="{18CE7898-9015-44EA-AAB7-5FE494CAE20B}" destId="{D2104FD2-B90B-4B6D-B597-BCBB03B8A007}" srcOrd="0" destOrd="0" parTransId="{161CA254-6147-488E-B6F5-30464D81CAD1}" sibTransId="{6BE3AEA4-D69A-4FF8-B7C2-494C30668045}"/>
    <dgm:cxn modelId="{FBC2226F-3C64-48B6-AD98-C3C5D57AB4FF}" srcId="{37E06AA6-356C-4910-917C-CBF52C31DE4B}" destId="{67DD27E3-46E7-436A-9BF1-F1B259CCE5A5}" srcOrd="3" destOrd="0" parTransId="{B6B317C9-1CA7-4EC4-ADFD-1ED6BE8DB7CA}" sibTransId="{004191A8-9E84-4649-9641-1889509DCDB5}"/>
    <dgm:cxn modelId="{37A4666F-0FA3-4BDB-A665-6D64C783BB57}" type="presOf" srcId="{6F7DDA40-51C9-4B84-97C6-3213412E912E}" destId="{B4FA3C17-DBCD-41C8-B661-24F4216EC119}" srcOrd="0" destOrd="0" presId="urn:microsoft.com/office/officeart/2005/8/layout/chevron2"/>
    <dgm:cxn modelId="{6A3D8350-AC3C-4428-A588-8C3E2B96EAF8}" type="presOf" srcId="{78082F0F-21CD-4E1D-B814-5C792586BCD6}" destId="{A28BDC19-D6EE-4FF8-BB49-0BA74B53D9E8}" srcOrd="0" destOrd="0" presId="urn:microsoft.com/office/officeart/2005/8/layout/chevron2"/>
    <dgm:cxn modelId="{737AE775-9C17-47D8-8E50-8A790A5D0998}" type="presOf" srcId="{082101FF-0801-4514-8A46-979C54DD62C4}" destId="{A28BDC19-D6EE-4FF8-BB49-0BA74B53D9E8}" srcOrd="0" destOrd="2" presId="urn:microsoft.com/office/officeart/2005/8/layout/chevron2"/>
    <dgm:cxn modelId="{A8882276-598A-4460-AF20-E93B3768CEC0}" srcId="{AC3D74CB-A6B4-4675-A05E-38BC6E366D68}" destId="{78082F0F-21CD-4E1D-B814-5C792586BCD6}" srcOrd="0" destOrd="0" parTransId="{4715D56C-6D6D-42D6-A4B3-ABA9E0440B14}" sibTransId="{3D4089EB-DDF5-4E0D-A8D3-5D1A9E817BD7}"/>
    <dgm:cxn modelId="{A9439857-C75E-4684-AB0A-1361F50C0BFE}" type="presOf" srcId="{A41D7F7B-3544-499D-8D87-E9364A682CD2}" destId="{F37C094C-515C-4EF9-B76F-A3FC2407D12A}" srcOrd="0" destOrd="0" presId="urn:microsoft.com/office/officeart/2005/8/layout/chevron2"/>
    <dgm:cxn modelId="{9F85D677-3995-4428-9745-3670C4C24D19}" srcId="{6F7DDA40-51C9-4B84-97C6-3213412E912E}" destId="{C60559B9-DC01-4C18-916F-ECCB2B01CA1B}" srcOrd="2" destOrd="0" parTransId="{9356C3F8-3A52-44A1-B54C-85BF9784CE15}" sibTransId="{0A0704B2-FDAB-4826-985E-3E28E42E4B1D}"/>
    <dgm:cxn modelId="{BFBA7E59-C548-4891-8235-2B559C809C82}" srcId="{18CE7898-9015-44EA-AAB7-5FE494CAE20B}" destId="{D8A70DA8-7CC1-42A4-93B0-E86615C06FA4}" srcOrd="3" destOrd="0" parTransId="{89D5A3A2-A25D-42AE-9512-ED6740898528}" sibTransId="{C67B6157-2707-4458-B253-2B9DA1133146}"/>
    <dgm:cxn modelId="{3F3AD87A-AE9C-4AB7-949D-835DF3D26C92}" type="presOf" srcId="{208742E9-DECC-41C6-9214-793D2120C581}" destId="{34DE25E6-272A-4627-BCE0-EDB28D95081E}" srcOrd="0" destOrd="1" presId="urn:microsoft.com/office/officeart/2005/8/layout/chevron2"/>
    <dgm:cxn modelId="{C03B7183-930B-477A-9C37-542DF9A09FF3}" srcId="{18CE7898-9015-44EA-AAB7-5FE494CAE20B}" destId="{5502B582-27C1-4087-8A4D-137569269DB7}" srcOrd="4" destOrd="0" parTransId="{600540C9-F6C7-4A3E-81B2-932E20F538FD}" sibTransId="{F9BDDBB6-577F-4A1D-8D81-E09E08167CA1}"/>
    <dgm:cxn modelId="{21593384-0B71-40AE-A9EA-DFAD62619696}" srcId="{37E06AA6-356C-4910-917C-CBF52C31DE4B}" destId="{F34FF98F-30D8-4172-8118-61C852D03950}" srcOrd="1" destOrd="0" parTransId="{945C1B4E-0F5C-4CC7-B3F5-85E3D43C3E32}" sibTransId="{8A887491-2439-4302-9C69-6E67E3799B3E}"/>
    <dgm:cxn modelId="{0822AB85-790F-4DF3-B463-C29DAB8561EB}" srcId="{ED3DCB5A-3451-45F5-A8CA-528BDC4F406D}" destId="{AC3D74CB-A6B4-4675-A05E-38BC6E366D68}" srcOrd="1" destOrd="0" parTransId="{05F3AC5A-7131-4C33-90F1-EF4EA8A87182}" sibTransId="{5F5CBC26-EEC0-45BC-AF0F-FC4A15828ADA}"/>
    <dgm:cxn modelId="{91456194-9594-492A-BDB8-037FABCC33A0}" srcId="{37E06AA6-356C-4910-917C-CBF52C31DE4B}" destId="{A41D7F7B-3544-499D-8D87-E9364A682CD2}" srcOrd="0" destOrd="0" parTransId="{62B40A18-302B-41F2-AA47-5D292CE732F1}" sibTransId="{87042E19-7111-4070-8A55-B9D3FE263ABD}"/>
    <dgm:cxn modelId="{C5F2979B-D82C-4321-95AE-2D28359F35C3}" type="presOf" srcId="{18CE7898-9015-44EA-AAB7-5FE494CAE20B}" destId="{D82FAB42-DD8D-4344-AF4C-8A5B393F6EDF}" srcOrd="0" destOrd="0" presId="urn:microsoft.com/office/officeart/2005/8/layout/chevron2"/>
    <dgm:cxn modelId="{AE6DC19D-3D62-457D-9DA3-8BFAD14741E5}" srcId="{ED3DCB5A-3451-45F5-A8CA-528BDC4F406D}" destId="{18CE7898-9015-44EA-AAB7-5FE494CAE20B}" srcOrd="0" destOrd="0" parTransId="{DF062C1F-96B7-46DE-A503-A60162AA065B}" sibTransId="{E6DBA95F-97E5-4CDD-8C56-BB2E9D1DB5C1}"/>
    <dgm:cxn modelId="{3ED9A7A1-37F5-4D9A-B9D0-FBE309874BA6}" srcId="{6F7DDA40-51C9-4B84-97C6-3213412E912E}" destId="{0CF4CEA1-715C-4E4C-A524-DF2AEF65C930}" srcOrd="1" destOrd="0" parTransId="{9F5746FA-9BF9-4733-88B1-A193A87218C1}" sibTransId="{28486C97-2507-4FB6-8DFB-E107112A7018}"/>
    <dgm:cxn modelId="{453073B4-A4B7-4D0B-9039-CB3104598948}" type="presOf" srcId="{D8A70DA8-7CC1-42A4-93B0-E86615C06FA4}" destId="{34DE25E6-272A-4627-BCE0-EDB28D95081E}" srcOrd="0" destOrd="3" presId="urn:microsoft.com/office/officeart/2005/8/layout/chevron2"/>
    <dgm:cxn modelId="{B953CEBA-000E-4EF5-AFB0-C501785E156E}" type="presOf" srcId="{6A2060F2-FDD5-4B0C-9F4A-556B0CCD2BF5}" destId="{26117AC6-B278-4071-A896-94E873B85F8E}" srcOrd="0" destOrd="0" presId="urn:microsoft.com/office/officeart/2005/8/layout/chevron2"/>
    <dgm:cxn modelId="{791D75C7-BF6E-4232-8DB3-C54A8F8B8EE7}" srcId="{37E06AA6-356C-4910-917C-CBF52C31DE4B}" destId="{8594D68C-C673-4900-8861-EB84CD34F4DC}" srcOrd="2" destOrd="0" parTransId="{CCF55FDA-7484-4E70-B3BC-968AF5D8983A}" sibTransId="{7092673A-C045-464A-A357-EF2448DFBDDF}"/>
    <dgm:cxn modelId="{46F1BED1-8BE1-44FD-9EB7-6B705F42B242}" type="presOf" srcId="{D2104FD2-B90B-4B6D-B597-BCBB03B8A007}" destId="{34DE25E6-272A-4627-BCE0-EDB28D95081E}" srcOrd="0" destOrd="0" presId="urn:microsoft.com/office/officeart/2005/8/layout/chevron2"/>
    <dgm:cxn modelId="{60575DD3-520B-4BC1-964B-87AF2B99E0D7}" type="presOf" srcId="{F34FF98F-30D8-4172-8118-61C852D03950}" destId="{F37C094C-515C-4EF9-B76F-A3FC2407D12A}" srcOrd="0" destOrd="1" presId="urn:microsoft.com/office/officeart/2005/8/layout/chevron2"/>
    <dgm:cxn modelId="{72E29CD7-6020-4A73-BE5E-B0C9E9C71B9E}" type="presOf" srcId="{0CF4CEA1-715C-4E4C-A524-DF2AEF65C930}" destId="{26117AC6-B278-4071-A896-94E873B85F8E}" srcOrd="0" destOrd="1" presId="urn:microsoft.com/office/officeart/2005/8/layout/chevron2"/>
    <dgm:cxn modelId="{50F08CD9-CEEB-4E9C-9ED4-FC43721F06BA}" type="presOf" srcId="{502BB691-1F99-4565-9206-A4FBAA51AAB3}" destId="{34DE25E6-272A-4627-BCE0-EDB28D95081E}" srcOrd="0" destOrd="2" presId="urn:microsoft.com/office/officeart/2005/8/layout/chevron2"/>
    <dgm:cxn modelId="{DB2891DD-DAC7-43E2-A4DF-05CDCD00A428}" srcId="{18CE7898-9015-44EA-AAB7-5FE494CAE20B}" destId="{208742E9-DECC-41C6-9214-793D2120C581}" srcOrd="1" destOrd="0" parTransId="{0DB0278C-ED43-42DA-9D91-062A0DC874D0}" sibTransId="{B1DD4E05-5168-4BA1-B310-A21E5F9D35F2}"/>
    <dgm:cxn modelId="{4645AFE5-31E7-48FD-95EF-3AC6BAECF73F}" srcId="{ED3DCB5A-3451-45F5-A8CA-528BDC4F406D}" destId="{6F7DDA40-51C9-4B84-97C6-3213412E912E}" srcOrd="3" destOrd="0" parTransId="{BC2DE289-378E-4FBF-BB29-5165C8CCE8DA}" sibTransId="{DD6BD885-13DB-4866-9951-C0F7CF9E6F41}"/>
    <dgm:cxn modelId="{1A0371F1-EC14-4E91-BCBC-995A2F3AA73D}" type="presOf" srcId="{5502B582-27C1-4087-8A4D-137569269DB7}" destId="{34DE25E6-272A-4627-BCE0-EDB28D95081E}" srcOrd="0" destOrd="4" presId="urn:microsoft.com/office/officeart/2005/8/layout/chevron2"/>
    <dgm:cxn modelId="{8391DC9E-75A7-406A-9BDF-EB22EBFE0550}" type="presParOf" srcId="{DD5EFD44-25A1-4D43-9100-34FFDEB39315}" destId="{500FCA79-5E25-4B1F-B03A-23848990BBBC}" srcOrd="0" destOrd="0" presId="urn:microsoft.com/office/officeart/2005/8/layout/chevron2"/>
    <dgm:cxn modelId="{9B4CAF2B-980B-4797-9AB0-82EA2AA50947}" type="presParOf" srcId="{500FCA79-5E25-4B1F-B03A-23848990BBBC}" destId="{D82FAB42-DD8D-4344-AF4C-8A5B393F6EDF}" srcOrd="0" destOrd="0" presId="urn:microsoft.com/office/officeart/2005/8/layout/chevron2"/>
    <dgm:cxn modelId="{BF8B9ED8-E0C0-413F-AD6A-BDE6B90F0149}" type="presParOf" srcId="{500FCA79-5E25-4B1F-B03A-23848990BBBC}" destId="{34DE25E6-272A-4627-BCE0-EDB28D95081E}" srcOrd="1" destOrd="0" presId="urn:microsoft.com/office/officeart/2005/8/layout/chevron2"/>
    <dgm:cxn modelId="{AA6E88C5-3913-4F2F-A9DB-C77F74B19D0C}" type="presParOf" srcId="{DD5EFD44-25A1-4D43-9100-34FFDEB39315}" destId="{5E926760-AC04-4809-8852-2093AE00804A}" srcOrd="1" destOrd="0" presId="urn:microsoft.com/office/officeart/2005/8/layout/chevron2"/>
    <dgm:cxn modelId="{EE85F45F-55D4-4C80-9E5C-047320A20054}" type="presParOf" srcId="{DD5EFD44-25A1-4D43-9100-34FFDEB39315}" destId="{DA5EFE48-FC7D-4F47-8653-487085E9E277}" srcOrd="2" destOrd="0" presId="urn:microsoft.com/office/officeart/2005/8/layout/chevron2"/>
    <dgm:cxn modelId="{60F1E25E-3350-44FC-BBB9-A033E0D19F4B}" type="presParOf" srcId="{DA5EFE48-FC7D-4F47-8653-487085E9E277}" destId="{9245EE8F-6DB5-4447-BE8D-369AECCD3F75}" srcOrd="0" destOrd="0" presId="urn:microsoft.com/office/officeart/2005/8/layout/chevron2"/>
    <dgm:cxn modelId="{2E2F0C13-B20D-4E4F-9A91-3784B5B46529}" type="presParOf" srcId="{DA5EFE48-FC7D-4F47-8653-487085E9E277}" destId="{A28BDC19-D6EE-4FF8-BB49-0BA74B53D9E8}" srcOrd="1" destOrd="0" presId="urn:microsoft.com/office/officeart/2005/8/layout/chevron2"/>
    <dgm:cxn modelId="{030FF907-E7F7-4C7C-9883-74CBA6AF06AE}" type="presParOf" srcId="{DD5EFD44-25A1-4D43-9100-34FFDEB39315}" destId="{C3E6888C-358A-4058-BF14-2B2E81CD85F7}" srcOrd="3" destOrd="0" presId="urn:microsoft.com/office/officeart/2005/8/layout/chevron2"/>
    <dgm:cxn modelId="{2A06E075-985E-4B4F-B91A-D682F7184478}" type="presParOf" srcId="{DD5EFD44-25A1-4D43-9100-34FFDEB39315}" destId="{011A3DDB-0EFF-4F45-BA61-39DC5ECB80DA}" srcOrd="4" destOrd="0" presId="urn:microsoft.com/office/officeart/2005/8/layout/chevron2"/>
    <dgm:cxn modelId="{080DB8F9-94D5-4C7E-A105-051BDF6BCCA6}" type="presParOf" srcId="{011A3DDB-0EFF-4F45-BA61-39DC5ECB80DA}" destId="{1FCD1C25-EE22-4058-9953-FC9B44719176}" srcOrd="0" destOrd="0" presId="urn:microsoft.com/office/officeart/2005/8/layout/chevron2"/>
    <dgm:cxn modelId="{A1C37272-418D-42F7-868B-321153243E20}" type="presParOf" srcId="{011A3DDB-0EFF-4F45-BA61-39DC5ECB80DA}" destId="{F37C094C-515C-4EF9-B76F-A3FC2407D12A}" srcOrd="1" destOrd="0" presId="urn:microsoft.com/office/officeart/2005/8/layout/chevron2"/>
    <dgm:cxn modelId="{C7038674-38A7-47BD-9519-C97F87C82C6F}" type="presParOf" srcId="{DD5EFD44-25A1-4D43-9100-34FFDEB39315}" destId="{AAF70488-C497-4E68-9FA1-58C4BB512B10}" srcOrd="5" destOrd="0" presId="urn:microsoft.com/office/officeart/2005/8/layout/chevron2"/>
    <dgm:cxn modelId="{AFF96FE6-10A9-46C4-9A3D-AED872574E08}" type="presParOf" srcId="{DD5EFD44-25A1-4D43-9100-34FFDEB39315}" destId="{602EF580-B810-4D6C-A33A-0B7AF60CE4AD}" srcOrd="6" destOrd="0" presId="urn:microsoft.com/office/officeart/2005/8/layout/chevron2"/>
    <dgm:cxn modelId="{A708CCFF-372D-46A8-96B6-E018CB85A2BE}" type="presParOf" srcId="{602EF580-B810-4D6C-A33A-0B7AF60CE4AD}" destId="{B4FA3C17-DBCD-41C8-B661-24F4216EC119}" srcOrd="0" destOrd="0" presId="urn:microsoft.com/office/officeart/2005/8/layout/chevron2"/>
    <dgm:cxn modelId="{E46973E8-0CF0-40F8-898D-DD8432B2B539}" type="presParOf" srcId="{602EF580-B810-4D6C-A33A-0B7AF60CE4AD}" destId="{26117AC6-B278-4071-A896-94E873B85F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B0FC9-37F0-46B3-84BE-23FC8C605CF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545D2F-B969-4418-9772-A47859DD1186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lộ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thuẫn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càng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tăng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184870D-E3C4-4BFC-BE42-ACFA2C92C3FC}" type="parTrans" cxnId="{AC537724-460C-4F35-AE14-D79BD4511BE3}">
      <dgm:prSet/>
      <dgm:spPr/>
      <dgm:t>
        <a:bodyPr/>
        <a:lstStyle/>
        <a:p>
          <a:endParaRPr lang="en-US"/>
        </a:p>
      </dgm:t>
    </dgm:pt>
    <dgm:pt modelId="{FD3F44AD-6519-47B2-B45B-F8C88A1EBC7B}" type="sibTrans" cxnId="{AC537724-460C-4F35-AE14-D79BD4511BE3}">
      <dgm:prSet/>
      <dgm:spPr/>
      <dgm:t>
        <a:bodyPr/>
        <a:lstStyle/>
        <a:p>
          <a:endParaRPr lang="en-US"/>
        </a:p>
      </dgm:t>
    </dgm:pt>
    <dgm:pt modelId="{73EEE289-AB9E-410D-B455-71F0DABF782A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Lê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Uy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đọa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nghiện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rượu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hoang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dâm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</a:pP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Quan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nhũng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nhiễu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</a:p>
      </dgm:t>
    </dgm:pt>
    <dgm:pt modelId="{561B11E7-D410-40AD-875C-C0FCA3815BFD}" type="parTrans" cxnId="{70A4374C-B410-4D68-9A6A-D53BE7C61F2E}">
      <dgm:prSet/>
      <dgm:spPr/>
      <dgm:t>
        <a:bodyPr/>
        <a:lstStyle/>
        <a:p>
          <a:endParaRPr lang="en-US"/>
        </a:p>
      </dgm:t>
    </dgm:pt>
    <dgm:pt modelId="{EFE700AB-ABDE-49E1-ADFC-F8BA70EA2C2F}" type="sibTrans" cxnId="{70A4374C-B410-4D68-9A6A-D53BE7C61F2E}">
      <dgm:prSet/>
      <dgm:spPr/>
      <dgm:t>
        <a:bodyPr/>
        <a:lstStyle/>
        <a:p>
          <a:endParaRPr lang="en-US"/>
        </a:p>
      </dgm:t>
    </dgm:pt>
    <dgm:pt modelId="{140C7657-5549-4DB0-8669-955203B089F8}">
      <dgm:prSet phldrT="[Text]" custT="1"/>
      <dgm:spPr/>
      <dgm:t>
        <a:bodyPr/>
        <a:lstStyle/>
        <a:p>
          <a:pPr algn="l"/>
          <a:endParaRPr lang="en-US" sz="1000" dirty="0"/>
        </a:p>
        <a:p>
          <a:pPr algn="l"/>
          <a:r>
            <a:rPr lang="en-US" sz="1000" dirty="0"/>
            <a:t>-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1509, Lê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đổ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Uy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Cao (1516)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chiếm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Thăng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Long </a:t>
          </a:r>
        </a:p>
        <a:p>
          <a:pPr algn="ctr"/>
          <a:endParaRPr lang="en-US" sz="1000" dirty="0"/>
        </a:p>
      </dgm:t>
    </dgm:pt>
    <dgm:pt modelId="{CA5E0642-25AC-44A1-B97F-72CC3E9E455D}" type="parTrans" cxnId="{E38D64E9-A374-4ECA-AEBB-037A9B3E21F2}">
      <dgm:prSet/>
      <dgm:spPr/>
      <dgm:t>
        <a:bodyPr/>
        <a:lstStyle/>
        <a:p>
          <a:endParaRPr lang="en-US"/>
        </a:p>
      </dgm:t>
    </dgm:pt>
    <dgm:pt modelId="{9D5C57EF-8949-40D6-894C-A1ED4F841559}" type="sibTrans" cxnId="{E38D64E9-A374-4ECA-AEBB-037A9B3E21F2}">
      <dgm:prSet/>
      <dgm:spPr/>
      <dgm:t>
        <a:bodyPr/>
        <a:lstStyle/>
        <a:p>
          <a:endParaRPr lang="en-US"/>
        </a:p>
      </dgm:t>
    </dgm:pt>
    <dgm:pt modelId="{E6AE1D47-8E4F-4122-97E8-DA1C3ACF4816}">
      <dgm:prSet phldrT="[Text]" custT="1"/>
      <dgm:spPr/>
      <dgm:t>
        <a:bodyPr/>
        <a:lstStyle/>
        <a:p>
          <a:pPr algn="l"/>
          <a:r>
            <a:rPr lang="en-US" sz="1400" dirty="0"/>
            <a:t>-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nổ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ra ở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khắp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nơi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càng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đe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dọa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7AEE018F-398D-4770-B12B-88C14820933B}" type="parTrans" cxnId="{2C82E871-C3A6-4A69-BAD9-C1C921037130}">
      <dgm:prSet/>
      <dgm:spPr/>
      <dgm:t>
        <a:bodyPr/>
        <a:lstStyle/>
        <a:p>
          <a:endParaRPr lang="en-US"/>
        </a:p>
      </dgm:t>
    </dgm:pt>
    <dgm:pt modelId="{CE3547AD-1342-4472-A965-C77D9D5CA4AF}" type="sibTrans" cxnId="{2C82E871-C3A6-4A69-BAD9-C1C921037130}">
      <dgm:prSet/>
      <dgm:spPr/>
      <dgm:t>
        <a:bodyPr/>
        <a:lstStyle/>
        <a:p>
          <a:endParaRPr lang="en-US"/>
        </a:p>
      </dgm:t>
    </dgm:pt>
    <dgm:pt modelId="{F0B44D2C-5081-4290-B8C1-A9889888AB70}">
      <dgm:prSet phldrT="[Text]" custT="1"/>
      <dgm:spPr/>
      <dgm:t>
        <a:bodyPr/>
        <a:lstStyle/>
        <a:p>
          <a:pPr algn="l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-1522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phế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truất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Chiêu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- 1527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ép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hoàng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đế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nhường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B933038F-3B5E-42EC-B14B-BAFD3E6F4F50}" type="parTrans" cxnId="{CDF1D0B4-7BA6-4170-8B5C-B0D130871B2D}">
      <dgm:prSet/>
      <dgm:spPr/>
      <dgm:t>
        <a:bodyPr/>
        <a:lstStyle/>
        <a:p>
          <a:endParaRPr lang="en-US"/>
        </a:p>
      </dgm:t>
    </dgm:pt>
    <dgm:pt modelId="{4976F524-8096-4C0C-A830-083E12C0A32F}" type="sibTrans" cxnId="{CDF1D0B4-7BA6-4170-8B5C-B0D130871B2D}">
      <dgm:prSet/>
      <dgm:spPr/>
      <dgm:t>
        <a:bodyPr/>
        <a:lstStyle/>
        <a:p>
          <a:endParaRPr lang="en-US"/>
        </a:p>
      </dgm:t>
    </dgm:pt>
    <dgm:pt modelId="{139F8B23-9FD4-4EEC-9E7C-9027EFE174EC}">
      <dgm:prSet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1527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7F7B0D97-ECB6-4BF7-AEDA-730CD4489E1D}" type="parTrans" cxnId="{735D52DA-A9BB-43D5-A8DC-6232FCC81584}">
      <dgm:prSet/>
      <dgm:spPr/>
      <dgm:t>
        <a:bodyPr/>
        <a:lstStyle/>
        <a:p>
          <a:endParaRPr lang="en-US"/>
        </a:p>
      </dgm:t>
    </dgm:pt>
    <dgm:pt modelId="{6E03CF8E-672C-4F9E-B658-A70B13728784}" type="sibTrans" cxnId="{735D52DA-A9BB-43D5-A8DC-6232FCC81584}">
      <dgm:prSet/>
      <dgm:spPr/>
      <dgm:t>
        <a:bodyPr/>
        <a:lstStyle/>
        <a:p>
          <a:endParaRPr lang="en-US"/>
        </a:p>
      </dgm:t>
    </dgm:pt>
    <dgm:pt modelId="{EE82B4F6-6876-49CB-AB66-9BD68197BDA0}" type="pres">
      <dgm:prSet presAssocID="{494B0FC9-37F0-46B3-84BE-23FC8C605CF4}" presName="Name0" presStyleCnt="0">
        <dgm:presLayoutVars>
          <dgm:dir/>
          <dgm:resizeHandles val="exact"/>
        </dgm:presLayoutVars>
      </dgm:prSet>
      <dgm:spPr/>
    </dgm:pt>
    <dgm:pt modelId="{8A0C2A2B-496B-4658-A6F9-0DED78FFAAF7}" type="pres">
      <dgm:prSet presAssocID="{5E545D2F-B969-4418-9772-A47859DD1186}" presName="node" presStyleLbl="node1" presStyleIdx="0" presStyleCnt="6" custScaleY="106610">
        <dgm:presLayoutVars>
          <dgm:bulletEnabled val="1"/>
        </dgm:presLayoutVars>
      </dgm:prSet>
      <dgm:spPr/>
    </dgm:pt>
    <dgm:pt modelId="{A51DC92A-5405-4956-B47A-C31BF57D1142}" type="pres">
      <dgm:prSet presAssocID="{FD3F44AD-6519-47B2-B45B-F8C88A1EBC7B}" presName="sibTrans" presStyleLbl="sibTrans1D1" presStyleIdx="0" presStyleCnt="5"/>
      <dgm:spPr/>
    </dgm:pt>
    <dgm:pt modelId="{F6CB204B-1560-4F94-B0CC-A17168C811C5}" type="pres">
      <dgm:prSet presAssocID="{FD3F44AD-6519-47B2-B45B-F8C88A1EBC7B}" presName="connectorText" presStyleLbl="sibTrans1D1" presStyleIdx="0" presStyleCnt="5"/>
      <dgm:spPr/>
    </dgm:pt>
    <dgm:pt modelId="{D516BE99-D804-42EE-80BB-9DD240156922}" type="pres">
      <dgm:prSet presAssocID="{73EEE289-AB9E-410D-B455-71F0DABF782A}" presName="node" presStyleLbl="node1" presStyleIdx="1" presStyleCnt="6" custScaleX="122379" custScaleY="126919">
        <dgm:presLayoutVars>
          <dgm:bulletEnabled val="1"/>
        </dgm:presLayoutVars>
      </dgm:prSet>
      <dgm:spPr/>
    </dgm:pt>
    <dgm:pt modelId="{4710B77A-0E76-406E-9520-889F772F5B7F}" type="pres">
      <dgm:prSet presAssocID="{EFE700AB-ABDE-49E1-ADFC-F8BA70EA2C2F}" presName="sibTrans" presStyleLbl="sibTrans1D1" presStyleIdx="1" presStyleCnt="5"/>
      <dgm:spPr/>
    </dgm:pt>
    <dgm:pt modelId="{5974AD74-E1E3-4939-B3C7-A7F8EE17F872}" type="pres">
      <dgm:prSet presAssocID="{EFE700AB-ABDE-49E1-ADFC-F8BA70EA2C2F}" presName="connectorText" presStyleLbl="sibTrans1D1" presStyleIdx="1" presStyleCnt="5"/>
      <dgm:spPr/>
    </dgm:pt>
    <dgm:pt modelId="{7D1ACB6D-EC0C-4DDA-A37F-2E542864050F}" type="pres">
      <dgm:prSet presAssocID="{140C7657-5549-4DB0-8669-955203B089F8}" presName="node" presStyleLbl="node1" presStyleIdx="2" presStyleCnt="6" custScaleY="133164">
        <dgm:presLayoutVars>
          <dgm:bulletEnabled val="1"/>
        </dgm:presLayoutVars>
      </dgm:prSet>
      <dgm:spPr/>
    </dgm:pt>
    <dgm:pt modelId="{FEA20242-B794-4F25-AEF5-BD3B3126B33E}" type="pres">
      <dgm:prSet presAssocID="{9D5C57EF-8949-40D6-894C-A1ED4F841559}" presName="sibTrans" presStyleLbl="sibTrans1D1" presStyleIdx="2" presStyleCnt="5"/>
      <dgm:spPr/>
    </dgm:pt>
    <dgm:pt modelId="{C3B5D27D-1B0C-429D-8AC8-979B38CFB260}" type="pres">
      <dgm:prSet presAssocID="{9D5C57EF-8949-40D6-894C-A1ED4F841559}" presName="connectorText" presStyleLbl="sibTrans1D1" presStyleIdx="2" presStyleCnt="5"/>
      <dgm:spPr/>
    </dgm:pt>
    <dgm:pt modelId="{2882DC81-7C4E-4C88-A98C-6930AFF98475}" type="pres">
      <dgm:prSet presAssocID="{E6AE1D47-8E4F-4122-97E8-DA1C3ACF4816}" presName="node" presStyleLbl="node1" presStyleIdx="3" presStyleCnt="6" custScaleY="111445">
        <dgm:presLayoutVars>
          <dgm:bulletEnabled val="1"/>
        </dgm:presLayoutVars>
      </dgm:prSet>
      <dgm:spPr/>
    </dgm:pt>
    <dgm:pt modelId="{870E439D-FEFF-407D-AE7D-3C056FB73F5F}" type="pres">
      <dgm:prSet presAssocID="{CE3547AD-1342-4472-A965-C77D9D5CA4AF}" presName="sibTrans" presStyleLbl="sibTrans1D1" presStyleIdx="3" presStyleCnt="5"/>
      <dgm:spPr/>
    </dgm:pt>
    <dgm:pt modelId="{25A09C9B-A9F6-4255-9EEA-318B3588F9F9}" type="pres">
      <dgm:prSet presAssocID="{CE3547AD-1342-4472-A965-C77D9D5CA4AF}" presName="connectorText" presStyleLbl="sibTrans1D1" presStyleIdx="3" presStyleCnt="5"/>
      <dgm:spPr/>
    </dgm:pt>
    <dgm:pt modelId="{02AD9326-8CF3-47EA-BA58-61423AD68CF1}" type="pres">
      <dgm:prSet presAssocID="{F0B44D2C-5081-4290-B8C1-A9889888AB70}" presName="node" presStyleLbl="node1" presStyleIdx="4" presStyleCnt="6" custScaleY="107025">
        <dgm:presLayoutVars>
          <dgm:bulletEnabled val="1"/>
        </dgm:presLayoutVars>
      </dgm:prSet>
      <dgm:spPr/>
    </dgm:pt>
    <dgm:pt modelId="{AAC7F9F8-6272-4DA6-9F0D-9609BA570B29}" type="pres">
      <dgm:prSet presAssocID="{4976F524-8096-4C0C-A830-083E12C0A32F}" presName="sibTrans" presStyleLbl="sibTrans1D1" presStyleIdx="4" presStyleCnt="5"/>
      <dgm:spPr/>
    </dgm:pt>
    <dgm:pt modelId="{1AA62F2F-3F8A-4E31-B44D-E7DB07C039BE}" type="pres">
      <dgm:prSet presAssocID="{4976F524-8096-4C0C-A830-083E12C0A32F}" presName="connectorText" presStyleLbl="sibTrans1D1" presStyleIdx="4" presStyleCnt="5"/>
      <dgm:spPr/>
    </dgm:pt>
    <dgm:pt modelId="{5B43C22C-85C2-4573-8B1E-7DDDB8049F38}" type="pres">
      <dgm:prSet presAssocID="{139F8B23-9FD4-4EEC-9E7C-9027EFE174EC}" presName="node" presStyleLbl="node1" presStyleIdx="5" presStyleCnt="6">
        <dgm:presLayoutVars>
          <dgm:bulletEnabled val="1"/>
        </dgm:presLayoutVars>
      </dgm:prSet>
      <dgm:spPr/>
    </dgm:pt>
  </dgm:ptLst>
  <dgm:cxnLst>
    <dgm:cxn modelId="{6D5C7E0A-5041-4063-ACCF-3CFFC88EA5A2}" type="presOf" srcId="{CE3547AD-1342-4472-A965-C77D9D5CA4AF}" destId="{25A09C9B-A9F6-4255-9EEA-318B3588F9F9}" srcOrd="1" destOrd="0" presId="urn:microsoft.com/office/officeart/2005/8/layout/bProcess3"/>
    <dgm:cxn modelId="{B83BCB22-852C-43D7-A95C-007810B4BDB1}" type="presOf" srcId="{139F8B23-9FD4-4EEC-9E7C-9027EFE174EC}" destId="{5B43C22C-85C2-4573-8B1E-7DDDB8049F38}" srcOrd="0" destOrd="0" presId="urn:microsoft.com/office/officeart/2005/8/layout/bProcess3"/>
    <dgm:cxn modelId="{AC537724-460C-4F35-AE14-D79BD4511BE3}" srcId="{494B0FC9-37F0-46B3-84BE-23FC8C605CF4}" destId="{5E545D2F-B969-4418-9772-A47859DD1186}" srcOrd="0" destOrd="0" parTransId="{3184870D-E3C4-4BFC-BE42-ACFA2C92C3FC}" sibTransId="{FD3F44AD-6519-47B2-B45B-F8C88A1EBC7B}"/>
    <dgm:cxn modelId="{DD362D2C-8828-4F56-9AE7-E37A3FEF610F}" type="presOf" srcId="{F0B44D2C-5081-4290-B8C1-A9889888AB70}" destId="{02AD9326-8CF3-47EA-BA58-61423AD68CF1}" srcOrd="0" destOrd="0" presId="urn:microsoft.com/office/officeart/2005/8/layout/bProcess3"/>
    <dgm:cxn modelId="{DBBE3239-62C3-47B3-9BC3-FEE2B60E43B4}" type="presOf" srcId="{9D5C57EF-8949-40D6-894C-A1ED4F841559}" destId="{C3B5D27D-1B0C-429D-8AC8-979B38CFB260}" srcOrd="1" destOrd="0" presId="urn:microsoft.com/office/officeart/2005/8/layout/bProcess3"/>
    <dgm:cxn modelId="{EF3D913B-469F-44B7-9FCF-807B924F756B}" type="presOf" srcId="{FD3F44AD-6519-47B2-B45B-F8C88A1EBC7B}" destId="{A51DC92A-5405-4956-B47A-C31BF57D1142}" srcOrd="0" destOrd="0" presId="urn:microsoft.com/office/officeart/2005/8/layout/bProcess3"/>
    <dgm:cxn modelId="{7F52CE48-86E6-49E2-8E76-0ED5CFE86D5D}" type="presOf" srcId="{5E545D2F-B969-4418-9772-A47859DD1186}" destId="{8A0C2A2B-496B-4658-A6F9-0DED78FFAAF7}" srcOrd="0" destOrd="0" presId="urn:microsoft.com/office/officeart/2005/8/layout/bProcess3"/>
    <dgm:cxn modelId="{BCC9F349-5E7C-4301-8D12-6BADD7C7DB43}" type="presOf" srcId="{4976F524-8096-4C0C-A830-083E12C0A32F}" destId="{1AA62F2F-3F8A-4E31-B44D-E7DB07C039BE}" srcOrd="1" destOrd="0" presId="urn:microsoft.com/office/officeart/2005/8/layout/bProcess3"/>
    <dgm:cxn modelId="{70A4374C-B410-4D68-9A6A-D53BE7C61F2E}" srcId="{494B0FC9-37F0-46B3-84BE-23FC8C605CF4}" destId="{73EEE289-AB9E-410D-B455-71F0DABF782A}" srcOrd="1" destOrd="0" parTransId="{561B11E7-D410-40AD-875C-C0FCA3815BFD}" sibTransId="{EFE700AB-ABDE-49E1-ADFC-F8BA70EA2C2F}"/>
    <dgm:cxn modelId="{2C82E871-C3A6-4A69-BAD9-C1C921037130}" srcId="{494B0FC9-37F0-46B3-84BE-23FC8C605CF4}" destId="{E6AE1D47-8E4F-4122-97E8-DA1C3ACF4816}" srcOrd="3" destOrd="0" parTransId="{7AEE018F-398D-4770-B12B-88C14820933B}" sibTransId="{CE3547AD-1342-4472-A965-C77D9D5CA4AF}"/>
    <dgm:cxn modelId="{58EBDE74-3382-492D-B79D-92FA8F6049B6}" type="presOf" srcId="{FD3F44AD-6519-47B2-B45B-F8C88A1EBC7B}" destId="{F6CB204B-1560-4F94-B0CC-A17168C811C5}" srcOrd="1" destOrd="0" presId="urn:microsoft.com/office/officeart/2005/8/layout/bProcess3"/>
    <dgm:cxn modelId="{43E7AC55-472E-4938-A397-2D5DE59DD8DA}" type="presOf" srcId="{4976F524-8096-4C0C-A830-083E12C0A32F}" destId="{AAC7F9F8-6272-4DA6-9F0D-9609BA570B29}" srcOrd="0" destOrd="0" presId="urn:microsoft.com/office/officeart/2005/8/layout/bProcess3"/>
    <dgm:cxn modelId="{F5DC705A-73B4-465A-B21A-FA19914174CF}" type="presOf" srcId="{EFE700AB-ABDE-49E1-ADFC-F8BA70EA2C2F}" destId="{4710B77A-0E76-406E-9520-889F772F5B7F}" srcOrd="0" destOrd="0" presId="urn:microsoft.com/office/officeart/2005/8/layout/bProcess3"/>
    <dgm:cxn modelId="{8ED7E77B-D964-4DC5-9A6F-7A016F368815}" type="presOf" srcId="{E6AE1D47-8E4F-4122-97E8-DA1C3ACF4816}" destId="{2882DC81-7C4E-4C88-A98C-6930AFF98475}" srcOrd="0" destOrd="0" presId="urn:microsoft.com/office/officeart/2005/8/layout/bProcess3"/>
    <dgm:cxn modelId="{728F8B82-74E7-4F61-9F14-4FF4A8E397C7}" type="presOf" srcId="{140C7657-5549-4DB0-8669-955203B089F8}" destId="{7D1ACB6D-EC0C-4DDA-A37F-2E542864050F}" srcOrd="0" destOrd="0" presId="urn:microsoft.com/office/officeart/2005/8/layout/bProcess3"/>
    <dgm:cxn modelId="{899F408C-2ACD-458C-B54A-F6E9A3E34BD5}" type="presOf" srcId="{CE3547AD-1342-4472-A965-C77D9D5CA4AF}" destId="{870E439D-FEFF-407D-AE7D-3C056FB73F5F}" srcOrd="0" destOrd="0" presId="urn:microsoft.com/office/officeart/2005/8/layout/bProcess3"/>
    <dgm:cxn modelId="{65376A8F-6E3D-498A-A8D4-8F12D2CDD04B}" type="presOf" srcId="{EFE700AB-ABDE-49E1-ADFC-F8BA70EA2C2F}" destId="{5974AD74-E1E3-4939-B3C7-A7F8EE17F872}" srcOrd="1" destOrd="0" presId="urn:microsoft.com/office/officeart/2005/8/layout/bProcess3"/>
    <dgm:cxn modelId="{CEA8F6A7-F2DF-44E8-A7A7-DDAE25F3A8B3}" type="presOf" srcId="{494B0FC9-37F0-46B3-84BE-23FC8C605CF4}" destId="{EE82B4F6-6876-49CB-AB66-9BD68197BDA0}" srcOrd="0" destOrd="0" presId="urn:microsoft.com/office/officeart/2005/8/layout/bProcess3"/>
    <dgm:cxn modelId="{CDF1D0B4-7BA6-4170-8B5C-B0D130871B2D}" srcId="{494B0FC9-37F0-46B3-84BE-23FC8C605CF4}" destId="{F0B44D2C-5081-4290-B8C1-A9889888AB70}" srcOrd="4" destOrd="0" parTransId="{B933038F-3B5E-42EC-B14B-BAFD3E6F4F50}" sibTransId="{4976F524-8096-4C0C-A830-083E12C0A32F}"/>
    <dgm:cxn modelId="{735D52DA-A9BB-43D5-A8DC-6232FCC81584}" srcId="{494B0FC9-37F0-46B3-84BE-23FC8C605CF4}" destId="{139F8B23-9FD4-4EEC-9E7C-9027EFE174EC}" srcOrd="5" destOrd="0" parTransId="{7F7B0D97-ECB6-4BF7-AEDA-730CD4489E1D}" sibTransId="{6E03CF8E-672C-4F9E-B658-A70B13728784}"/>
    <dgm:cxn modelId="{E38D64E9-A374-4ECA-AEBB-037A9B3E21F2}" srcId="{494B0FC9-37F0-46B3-84BE-23FC8C605CF4}" destId="{140C7657-5549-4DB0-8669-955203B089F8}" srcOrd="2" destOrd="0" parTransId="{CA5E0642-25AC-44A1-B97F-72CC3E9E455D}" sibTransId="{9D5C57EF-8949-40D6-894C-A1ED4F841559}"/>
    <dgm:cxn modelId="{EC9C0FEF-61E3-4861-BAC9-F0DA7974EF5F}" type="presOf" srcId="{9D5C57EF-8949-40D6-894C-A1ED4F841559}" destId="{FEA20242-B794-4F25-AEF5-BD3B3126B33E}" srcOrd="0" destOrd="0" presId="urn:microsoft.com/office/officeart/2005/8/layout/bProcess3"/>
    <dgm:cxn modelId="{06A898F3-B5AA-415D-A84D-A439A08BDA25}" type="presOf" srcId="{73EEE289-AB9E-410D-B455-71F0DABF782A}" destId="{D516BE99-D804-42EE-80BB-9DD240156922}" srcOrd="0" destOrd="0" presId="urn:microsoft.com/office/officeart/2005/8/layout/bProcess3"/>
    <dgm:cxn modelId="{63E1B5D7-EB4F-4021-8CB7-1EC9F18667B0}" type="presParOf" srcId="{EE82B4F6-6876-49CB-AB66-9BD68197BDA0}" destId="{8A0C2A2B-496B-4658-A6F9-0DED78FFAAF7}" srcOrd="0" destOrd="0" presId="urn:microsoft.com/office/officeart/2005/8/layout/bProcess3"/>
    <dgm:cxn modelId="{770FE234-08C7-4845-9379-D7F2D102980B}" type="presParOf" srcId="{EE82B4F6-6876-49CB-AB66-9BD68197BDA0}" destId="{A51DC92A-5405-4956-B47A-C31BF57D1142}" srcOrd="1" destOrd="0" presId="urn:microsoft.com/office/officeart/2005/8/layout/bProcess3"/>
    <dgm:cxn modelId="{F2CACAB7-C31A-4C0C-AD7D-BD01F3714C63}" type="presParOf" srcId="{A51DC92A-5405-4956-B47A-C31BF57D1142}" destId="{F6CB204B-1560-4F94-B0CC-A17168C811C5}" srcOrd="0" destOrd="0" presId="urn:microsoft.com/office/officeart/2005/8/layout/bProcess3"/>
    <dgm:cxn modelId="{74B21521-D74A-4EC1-BF8F-788679002192}" type="presParOf" srcId="{EE82B4F6-6876-49CB-AB66-9BD68197BDA0}" destId="{D516BE99-D804-42EE-80BB-9DD240156922}" srcOrd="2" destOrd="0" presId="urn:microsoft.com/office/officeart/2005/8/layout/bProcess3"/>
    <dgm:cxn modelId="{B39AB016-DE36-4F6B-BA65-1F44A7698F34}" type="presParOf" srcId="{EE82B4F6-6876-49CB-AB66-9BD68197BDA0}" destId="{4710B77A-0E76-406E-9520-889F772F5B7F}" srcOrd="3" destOrd="0" presId="urn:microsoft.com/office/officeart/2005/8/layout/bProcess3"/>
    <dgm:cxn modelId="{8C06857F-2098-4560-BD89-418C852E7678}" type="presParOf" srcId="{4710B77A-0E76-406E-9520-889F772F5B7F}" destId="{5974AD74-E1E3-4939-B3C7-A7F8EE17F872}" srcOrd="0" destOrd="0" presId="urn:microsoft.com/office/officeart/2005/8/layout/bProcess3"/>
    <dgm:cxn modelId="{3B7B6C37-9FD4-44AA-A063-FAA62CAF2270}" type="presParOf" srcId="{EE82B4F6-6876-49CB-AB66-9BD68197BDA0}" destId="{7D1ACB6D-EC0C-4DDA-A37F-2E542864050F}" srcOrd="4" destOrd="0" presId="urn:microsoft.com/office/officeart/2005/8/layout/bProcess3"/>
    <dgm:cxn modelId="{801FB604-0F2C-4B1F-963D-B7DBB01D981C}" type="presParOf" srcId="{EE82B4F6-6876-49CB-AB66-9BD68197BDA0}" destId="{FEA20242-B794-4F25-AEF5-BD3B3126B33E}" srcOrd="5" destOrd="0" presId="urn:microsoft.com/office/officeart/2005/8/layout/bProcess3"/>
    <dgm:cxn modelId="{A7E47A0B-8D48-474F-9EBE-ADE3377328CC}" type="presParOf" srcId="{FEA20242-B794-4F25-AEF5-BD3B3126B33E}" destId="{C3B5D27D-1B0C-429D-8AC8-979B38CFB260}" srcOrd="0" destOrd="0" presId="urn:microsoft.com/office/officeart/2005/8/layout/bProcess3"/>
    <dgm:cxn modelId="{BE115455-FB6D-4F8B-82F7-50854EB742B2}" type="presParOf" srcId="{EE82B4F6-6876-49CB-AB66-9BD68197BDA0}" destId="{2882DC81-7C4E-4C88-A98C-6930AFF98475}" srcOrd="6" destOrd="0" presId="urn:microsoft.com/office/officeart/2005/8/layout/bProcess3"/>
    <dgm:cxn modelId="{B78A97A2-4E27-41C4-A563-0166F15B479E}" type="presParOf" srcId="{EE82B4F6-6876-49CB-AB66-9BD68197BDA0}" destId="{870E439D-FEFF-407D-AE7D-3C056FB73F5F}" srcOrd="7" destOrd="0" presId="urn:microsoft.com/office/officeart/2005/8/layout/bProcess3"/>
    <dgm:cxn modelId="{7AA1FD6A-288F-492B-8A6A-856ECC7C0D1D}" type="presParOf" srcId="{870E439D-FEFF-407D-AE7D-3C056FB73F5F}" destId="{25A09C9B-A9F6-4255-9EEA-318B3588F9F9}" srcOrd="0" destOrd="0" presId="urn:microsoft.com/office/officeart/2005/8/layout/bProcess3"/>
    <dgm:cxn modelId="{C60564A7-B593-4056-9141-3CA34C4986FE}" type="presParOf" srcId="{EE82B4F6-6876-49CB-AB66-9BD68197BDA0}" destId="{02AD9326-8CF3-47EA-BA58-61423AD68CF1}" srcOrd="8" destOrd="0" presId="urn:microsoft.com/office/officeart/2005/8/layout/bProcess3"/>
    <dgm:cxn modelId="{934D06D3-AC73-4440-9ABE-C4C204386B1E}" type="presParOf" srcId="{EE82B4F6-6876-49CB-AB66-9BD68197BDA0}" destId="{AAC7F9F8-6272-4DA6-9F0D-9609BA570B29}" srcOrd="9" destOrd="0" presId="urn:microsoft.com/office/officeart/2005/8/layout/bProcess3"/>
    <dgm:cxn modelId="{360C3D34-EA81-491A-967A-278061030360}" type="presParOf" srcId="{AAC7F9F8-6272-4DA6-9F0D-9609BA570B29}" destId="{1AA62F2F-3F8A-4E31-B44D-E7DB07C039BE}" srcOrd="0" destOrd="0" presId="urn:microsoft.com/office/officeart/2005/8/layout/bProcess3"/>
    <dgm:cxn modelId="{8C3A63C9-6F9A-4608-8735-B7C4619B59F7}" type="presParOf" srcId="{EE82B4F6-6876-49CB-AB66-9BD68197BDA0}" destId="{5B43C22C-85C2-4573-8B1E-7DDDB8049F3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189DE0-E579-45D4-9DF9-4CD294381D2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87630-1252-4841-8818-75BC73C1071F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B7C825D0-3FA1-43D5-A1C3-DDB5F34F30A4}" type="parTrans" cxnId="{293A1F5B-65EC-4195-86E3-80C192CC7A05}">
      <dgm:prSet/>
      <dgm:spPr/>
      <dgm:t>
        <a:bodyPr/>
        <a:lstStyle/>
        <a:p>
          <a:endParaRPr lang="en-US"/>
        </a:p>
      </dgm:t>
    </dgm:pt>
    <dgm:pt modelId="{982802A3-B148-4D22-BD39-66DA8C806FFC}" type="sibTrans" cxnId="{293A1F5B-65EC-4195-86E3-80C192CC7A05}">
      <dgm:prSet/>
      <dgm:spPr/>
      <dgm:t>
        <a:bodyPr/>
        <a:lstStyle/>
        <a:p>
          <a:endParaRPr lang="en-US"/>
        </a:p>
      </dgm:t>
    </dgm:pt>
    <dgm:pt modelId="{50546DD8-3DAB-43C0-B1EF-CA5D37650F8B}">
      <dgm:prSet phldrT="[Text]" custT="1"/>
      <dgm:spPr/>
      <dgm:t>
        <a:bodyPr/>
        <a:lstStyle/>
        <a:p>
          <a:pPr algn="l"/>
          <a:endParaRPr lang="en-US" sz="1800" dirty="0"/>
        </a:p>
        <a:p>
          <a:pPr algn="l"/>
          <a:r>
            <a:rPr lang="en-US" sz="1800" dirty="0"/>
            <a:t>-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1527,Tổ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lộc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algn="l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phiên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dirty="0"/>
        </a:p>
      </dgm:t>
    </dgm:pt>
    <dgm:pt modelId="{57F88B25-F9DF-4DA2-88C8-CC959E4E2688}" type="parTrans" cxnId="{583529F2-AF56-477B-936E-46295C4ABAB9}">
      <dgm:prSet/>
      <dgm:spPr/>
      <dgm:t>
        <a:bodyPr/>
        <a:lstStyle/>
        <a:p>
          <a:endParaRPr lang="en-US"/>
        </a:p>
      </dgm:t>
    </dgm:pt>
    <dgm:pt modelId="{AA790005-2024-4C1E-B0BE-1D77ED545A9D}" type="sibTrans" cxnId="{583529F2-AF56-477B-936E-46295C4ABAB9}">
      <dgm:prSet/>
      <dgm:spPr/>
      <dgm:t>
        <a:bodyPr/>
        <a:lstStyle/>
        <a:p>
          <a:endParaRPr lang="en-US"/>
        </a:p>
      </dgm:t>
    </dgm:pt>
    <dgm:pt modelId="{D7138C8E-E9FF-48CE-8D7F-EFC3CAC15217}">
      <dgm:prSet phldrT="[Text]" custT="1"/>
      <dgm:spPr/>
      <dgm:t>
        <a:bodyPr/>
        <a:lstStyle/>
        <a:p>
          <a:pPr algn="l"/>
          <a:r>
            <a:rPr lang="en-US" sz="1500" dirty="0"/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4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Chiêu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Vũ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Cẩm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Y, Kim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4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trấn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Dương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Nam,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4DCFB2F-7EA0-49D8-971C-92A3478E66DF}" type="parTrans" cxnId="{75E6B595-061A-4E57-B69C-1F60CBF0D585}">
      <dgm:prSet/>
      <dgm:spPr/>
      <dgm:t>
        <a:bodyPr/>
        <a:lstStyle/>
        <a:p>
          <a:endParaRPr lang="en-US"/>
        </a:p>
      </dgm:t>
    </dgm:pt>
    <dgm:pt modelId="{2B6CF69D-23AE-4634-AE83-A552B073AD19}" type="sibTrans" cxnId="{75E6B595-061A-4E57-B69C-1F60CBF0D585}">
      <dgm:prSet/>
      <dgm:spPr/>
      <dgm:t>
        <a:bodyPr/>
        <a:lstStyle/>
        <a:p>
          <a:endParaRPr lang="en-US"/>
        </a:p>
      </dgm:t>
    </dgm:pt>
    <dgm:pt modelId="{1B72B0CA-3278-4868-94C0-0A3F955718B2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E721A291-86E4-4C8C-8AF3-82934D87469C}" type="parTrans" cxnId="{5F06CE46-7B35-47CF-9986-D01D6D44E710}">
      <dgm:prSet/>
      <dgm:spPr/>
      <dgm:t>
        <a:bodyPr/>
        <a:lstStyle/>
        <a:p>
          <a:endParaRPr lang="en-US"/>
        </a:p>
      </dgm:t>
    </dgm:pt>
    <dgm:pt modelId="{ABD2E902-4B16-49A3-B20C-A7369DDF0A21}" type="sibTrans" cxnId="{5F06CE46-7B35-47CF-9986-D01D6D44E710}">
      <dgm:prSet/>
      <dgm:spPr/>
      <dgm:t>
        <a:bodyPr/>
        <a:lstStyle/>
        <a:p>
          <a:endParaRPr lang="en-US"/>
        </a:p>
      </dgm:t>
    </dgm:pt>
    <dgm:pt modelId="{3DD1D9C5-521E-45ED-AD72-F90F191DAD3F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  <a:spcAft>
              <a:spcPts val="1200"/>
            </a:spcAft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dần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ổn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120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cởi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cực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1200"/>
            </a:spcAft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túng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ngoan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000" dirty="0"/>
        </a:p>
      </dgm:t>
    </dgm:pt>
    <dgm:pt modelId="{189B294C-1AFA-47A2-921B-C80F657E94BC}" type="parTrans" cxnId="{55713D38-4A5E-411A-955F-19F481B85827}">
      <dgm:prSet/>
      <dgm:spPr/>
      <dgm:t>
        <a:bodyPr/>
        <a:lstStyle/>
        <a:p>
          <a:endParaRPr lang="en-US"/>
        </a:p>
      </dgm:t>
    </dgm:pt>
    <dgm:pt modelId="{DE78FB42-FEFC-44C4-972E-EF6CAEBE45D5}" type="sibTrans" cxnId="{55713D38-4A5E-411A-955F-19F481B85827}">
      <dgm:prSet/>
      <dgm:spPr/>
      <dgm:t>
        <a:bodyPr/>
        <a:lstStyle/>
        <a:p>
          <a:endParaRPr lang="en-US"/>
        </a:p>
      </dgm:t>
    </dgm:pt>
    <dgm:pt modelId="{FD991641-253E-4FFB-964D-2EDB6338314B}">
      <dgm:prSet phldrT="[Text]" custT="1"/>
      <dgm:spPr/>
      <dgm:t>
        <a:bodyPr/>
        <a:lstStyle/>
        <a:p>
          <a:pPr algn="l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Cựu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vẫn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đông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luôn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- 1538,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Kim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(Ai Lao). </a:t>
          </a:r>
        </a:p>
        <a:p>
          <a:pPr algn="l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1543,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đô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endParaRPr lang="en-US" sz="1100" dirty="0"/>
        </a:p>
      </dgm:t>
    </dgm:pt>
    <dgm:pt modelId="{F5080577-A86B-4129-8E66-473BED3B57CD}" type="parTrans" cxnId="{B34EB638-5A22-4886-9C3C-75D5065C2D32}">
      <dgm:prSet/>
      <dgm:spPr/>
      <dgm:t>
        <a:bodyPr/>
        <a:lstStyle/>
        <a:p>
          <a:endParaRPr lang="en-US"/>
        </a:p>
      </dgm:t>
    </dgm:pt>
    <dgm:pt modelId="{16629629-2445-4BD3-A770-5BADB2B4E74E}" type="sibTrans" cxnId="{B34EB638-5A22-4886-9C3C-75D5065C2D32}">
      <dgm:prSet/>
      <dgm:spPr/>
      <dgm:t>
        <a:bodyPr/>
        <a:lstStyle/>
        <a:p>
          <a:endParaRPr lang="en-US"/>
        </a:p>
      </dgm:t>
    </dgm:pt>
    <dgm:pt modelId="{91E1E2D5-54F5-491B-BAC1-84C12CBC0652}" type="pres">
      <dgm:prSet presAssocID="{63189DE0-E579-45D4-9DF9-4CD294381D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6B56BA-9188-4975-8A2A-A051D7B47713}" type="pres">
      <dgm:prSet presAssocID="{F7887630-1252-4841-8818-75BC73C1071F}" presName="root" presStyleCnt="0"/>
      <dgm:spPr/>
    </dgm:pt>
    <dgm:pt modelId="{9C590859-FF5D-4D55-9841-95E8CC024073}" type="pres">
      <dgm:prSet presAssocID="{F7887630-1252-4841-8818-75BC73C1071F}" presName="rootComposite" presStyleCnt="0"/>
      <dgm:spPr/>
    </dgm:pt>
    <dgm:pt modelId="{625AE1CA-6C92-4659-8C1F-C557C0000721}" type="pres">
      <dgm:prSet presAssocID="{F7887630-1252-4841-8818-75BC73C1071F}" presName="rootText" presStyleLbl="node1" presStyleIdx="0" presStyleCnt="2" custScaleX="84519" custScaleY="60989" custLinFactNeighborX="-34433" custLinFactNeighborY="-2222"/>
      <dgm:spPr/>
    </dgm:pt>
    <dgm:pt modelId="{291C14C0-546C-4408-9650-8B4C143FCA64}" type="pres">
      <dgm:prSet presAssocID="{F7887630-1252-4841-8818-75BC73C1071F}" presName="rootConnector" presStyleLbl="node1" presStyleIdx="0" presStyleCnt="2"/>
      <dgm:spPr/>
    </dgm:pt>
    <dgm:pt modelId="{CFA41346-5A70-4AF1-9BC9-E88A8E542E6A}" type="pres">
      <dgm:prSet presAssocID="{F7887630-1252-4841-8818-75BC73C1071F}" presName="childShape" presStyleCnt="0"/>
      <dgm:spPr/>
    </dgm:pt>
    <dgm:pt modelId="{0B1D56B2-EEA2-43F1-A553-554FDBADD77A}" type="pres">
      <dgm:prSet presAssocID="{57F88B25-F9DF-4DA2-88C8-CC959E4E2688}" presName="Name13" presStyleLbl="parChTrans1D2" presStyleIdx="0" presStyleCnt="4"/>
      <dgm:spPr/>
    </dgm:pt>
    <dgm:pt modelId="{3E09E89D-785D-404C-B207-54C75CCBEDE3}" type="pres">
      <dgm:prSet presAssocID="{50546DD8-3DAB-43C0-B1EF-CA5D37650F8B}" presName="childText" presStyleLbl="bgAcc1" presStyleIdx="0" presStyleCnt="4" custScaleX="221735" custScaleY="149427" custLinFactNeighborX="-12197" custLinFactNeighborY="-12864">
        <dgm:presLayoutVars>
          <dgm:bulletEnabled val="1"/>
        </dgm:presLayoutVars>
      </dgm:prSet>
      <dgm:spPr/>
    </dgm:pt>
    <dgm:pt modelId="{17719FC4-4E32-4C52-B0E1-14F928736A90}" type="pres">
      <dgm:prSet presAssocID="{44DCFB2F-7EA0-49D8-971C-92A3478E66DF}" presName="Name13" presStyleLbl="parChTrans1D2" presStyleIdx="1" presStyleCnt="4"/>
      <dgm:spPr/>
    </dgm:pt>
    <dgm:pt modelId="{081F4C9A-E0CA-4FE0-A490-B5A5D6683593}" type="pres">
      <dgm:prSet presAssocID="{D7138C8E-E9FF-48CE-8D7F-EFC3CAC15217}" presName="childText" presStyleLbl="bgAcc1" presStyleIdx="1" presStyleCnt="4" custScaleX="209697" custScaleY="138358" custLinFactNeighborX="-11554" custLinFactNeighborY="-9045">
        <dgm:presLayoutVars>
          <dgm:bulletEnabled val="1"/>
        </dgm:presLayoutVars>
      </dgm:prSet>
      <dgm:spPr/>
    </dgm:pt>
    <dgm:pt modelId="{2A91A307-FEC2-4306-96FE-566DAEB2DC4F}" type="pres">
      <dgm:prSet presAssocID="{1B72B0CA-3278-4868-94C0-0A3F955718B2}" presName="root" presStyleCnt="0"/>
      <dgm:spPr/>
    </dgm:pt>
    <dgm:pt modelId="{120E0B05-9676-4A06-A176-417DB3BD7D24}" type="pres">
      <dgm:prSet presAssocID="{1B72B0CA-3278-4868-94C0-0A3F955718B2}" presName="rootComposite" presStyleCnt="0"/>
      <dgm:spPr/>
    </dgm:pt>
    <dgm:pt modelId="{6156CF34-B584-426E-8BA0-53DCAF85B5C4}" type="pres">
      <dgm:prSet presAssocID="{1B72B0CA-3278-4868-94C0-0A3F955718B2}" presName="rootText" presStyleLbl="node1" presStyleIdx="1" presStyleCnt="2" custScaleY="62393" custLinFactNeighborX="-7477" custLinFactNeighborY="-226"/>
      <dgm:spPr/>
    </dgm:pt>
    <dgm:pt modelId="{7FAFFF21-F2D9-4547-93E6-5F8A54159EB8}" type="pres">
      <dgm:prSet presAssocID="{1B72B0CA-3278-4868-94C0-0A3F955718B2}" presName="rootConnector" presStyleLbl="node1" presStyleIdx="1" presStyleCnt="2"/>
      <dgm:spPr/>
    </dgm:pt>
    <dgm:pt modelId="{5E39838B-6BC9-42D7-9E35-BB5BC1DF9DB5}" type="pres">
      <dgm:prSet presAssocID="{1B72B0CA-3278-4868-94C0-0A3F955718B2}" presName="childShape" presStyleCnt="0"/>
      <dgm:spPr/>
    </dgm:pt>
    <dgm:pt modelId="{C4E0FE67-702D-4AA6-A597-6BC9CE370BFC}" type="pres">
      <dgm:prSet presAssocID="{189B294C-1AFA-47A2-921B-C80F657E94BC}" presName="Name13" presStyleLbl="parChTrans1D2" presStyleIdx="2" presStyleCnt="4"/>
      <dgm:spPr/>
    </dgm:pt>
    <dgm:pt modelId="{01E9F4AB-E2AF-453B-AB59-29C86C481607}" type="pres">
      <dgm:prSet presAssocID="{3DD1D9C5-521E-45ED-AD72-F90F191DAD3F}" presName="childText" presStyleLbl="bgAcc1" presStyleIdx="2" presStyleCnt="4" custScaleX="225981" custScaleY="155545">
        <dgm:presLayoutVars>
          <dgm:bulletEnabled val="1"/>
        </dgm:presLayoutVars>
      </dgm:prSet>
      <dgm:spPr/>
    </dgm:pt>
    <dgm:pt modelId="{52E92B18-A9F5-40B2-BC3A-AF9ABF832CD7}" type="pres">
      <dgm:prSet presAssocID="{F5080577-A86B-4129-8E66-473BED3B57CD}" presName="Name13" presStyleLbl="parChTrans1D2" presStyleIdx="3" presStyleCnt="4"/>
      <dgm:spPr/>
    </dgm:pt>
    <dgm:pt modelId="{6A048EB4-57F3-48CF-B846-8E19EB226CC6}" type="pres">
      <dgm:prSet presAssocID="{FD991641-253E-4FFB-964D-2EDB6338314B}" presName="childText" presStyleLbl="bgAcc1" presStyleIdx="3" presStyleCnt="4" custScaleX="226723" custScaleY="162677" custLinFactNeighborX="-6671" custLinFactNeighborY="-12198">
        <dgm:presLayoutVars>
          <dgm:bulletEnabled val="1"/>
        </dgm:presLayoutVars>
      </dgm:prSet>
      <dgm:spPr/>
    </dgm:pt>
  </dgm:ptLst>
  <dgm:cxnLst>
    <dgm:cxn modelId="{28F18C0B-EB2E-4E7A-83D3-EB80EA4D9A97}" type="presOf" srcId="{50546DD8-3DAB-43C0-B1EF-CA5D37650F8B}" destId="{3E09E89D-785D-404C-B207-54C75CCBEDE3}" srcOrd="0" destOrd="0" presId="urn:microsoft.com/office/officeart/2005/8/layout/hierarchy3"/>
    <dgm:cxn modelId="{114DE613-27AB-4E71-B98B-7A35B84EA310}" type="presOf" srcId="{57F88B25-F9DF-4DA2-88C8-CC959E4E2688}" destId="{0B1D56B2-EEA2-43F1-A553-554FDBADD77A}" srcOrd="0" destOrd="0" presId="urn:microsoft.com/office/officeart/2005/8/layout/hierarchy3"/>
    <dgm:cxn modelId="{180CFE37-BED4-40CB-906C-0BC6BB442F01}" type="presOf" srcId="{1B72B0CA-3278-4868-94C0-0A3F955718B2}" destId="{7FAFFF21-F2D9-4547-93E6-5F8A54159EB8}" srcOrd="1" destOrd="0" presId="urn:microsoft.com/office/officeart/2005/8/layout/hierarchy3"/>
    <dgm:cxn modelId="{55713D38-4A5E-411A-955F-19F481B85827}" srcId="{1B72B0CA-3278-4868-94C0-0A3F955718B2}" destId="{3DD1D9C5-521E-45ED-AD72-F90F191DAD3F}" srcOrd="0" destOrd="0" parTransId="{189B294C-1AFA-47A2-921B-C80F657E94BC}" sibTransId="{DE78FB42-FEFC-44C4-972E-EF6CAEBE45D5}"/>
    <dgm:cxn modelId="{B34EB638-5A22-4886-9C3C-75D5065C2D32}" srcId="{1B72B0CA-3278-4868-94C0-0A3F955718B2}" destId="{FD991641-253E-4FFB-964D-2EDB6338314B}" srcOrd="1" destOrd="0" parTransId="{F5080577-A86B-4129-8E66-473BED3B57CD}" sibTransId="{16629629-2445-4BD3-A770-5BADB2B4E74E}"/>
    <dgm:cxn modelId="{9BD2DB38-1A2B-4E9E-9179-6C21518FBC8F}" type="presOf" srcId="{FD991641-253E-4FFB-964D-2EDB6338314B}" destId="{6A048EB4-57F3-48CF-B846-8E19EB226CC6}" srcOrd="0" destOrd="0" presId="urn:microsoft.com/office/officeart/2005/8/layout/hierarchy3"/>
    <dgm:cxn modelId="{293A1F5B-65EC-4195-86E3-80C192CC7A05}" srcId="{63189DE0-E579-45D4-9DF9-4CD294381D26}" destId="{F7887630-1252-4841-8818-75BC73C1071F}" srcOrd="0" destOrd="0" parTransId="{B7C825D0-3FA1-43D5-A1C3-DDB5F34F30A4}" sibTransId="{982802A3-B148-4D22-BD39-66DA8C806FFC}"/>
    <dgm:cxn modelId="{5F06CE46-7B35-47CF-9986-D01D6D44E710}" srcId="{63189DE0-E579-45D4-9DF9-4CD294381D26}" destId="{1B72B0CA-3278-4868-94C0-0A3F955718B2}" srcOrd="1" destOrd="0" parTransId="{E721A291-86E4-4C8C-8AF3-82934D87469C}" sibTransId="{ABD2E902-4B16-49A3-B20C-A7369DDF0A21}"/>
    <dgm:cxn modelId="{1239BF4E-A0A5-443E-815E-325E14F16ABC}" type="presOf" srcId="{44DCFB2F-7EA0-49D8-971C-92A3478E66DF}" destId="{17719FC4-4E32-4C52-B0E1-14F928736A90}" srcOrd="0" destOrd="0" presId="urn:microsoft.com/office/officeart/2005/8/layout/hierarchy3"/>
    <dgm:cxn modelId="{CF20F752-7654-4F82-B8BD-5184632A9252}" type="presOf" srcId="{D7138C8E-E9FF-48CE-8D7F-EFC3CAC15217}" destId="{081F4C9A-E0CA-4FE0-A490-B5A5D6683593}" srcOrd="0" destOrd="0" presId="urn:microsoft.com/office/officeart/2005/8/layout/hierarchy3"/>
    <dgm:cxn modelId="{12E6B682-06A0-414C-B7B5-010E2DFA601C}" type="presOf" srcId="{F7887630-1252-4841-8818-75BC73C1071F}" destId="{625AE1CA-6C92-4659-8C1F-C557C0000721}" srcOrd="0" destOrd="0" presId="urn:microsoft.com/office/officeart/2005/8/layout/hierarchy3"/>
    <dgm:cxn modelId="{2F22CC85-541E-4D93-A498-5717E49615E4}" type="presOf" srcId="{F7887630-1252-4841-8818-75BC73C1071F}" destId="{291C14C0-546C-4408-9650-8B4C143FCA64}" srcOrd="1" destOrd="0" presId="urn:microsoft.com/office/officeart/2005/8/layout/hierarchy3"/>
    <dgm:cxn modelId="{F6BD6E91-90CC-4E85-A5F7-9E0876CB5868}" type="presOf" srcId="{3DD1D9C5-521E-45ED-AD72-F90F191DAD3F}" destId="{01E9F4AB-E2AF-453B-AB59-29C86C481607}" srcOrd="0" destOrd="0" presId="urn:microsoft.com/office/officeart/2005/8/layout/hierarchy3"/>
    <dgm:cxn modelId="{75E6B595-061A-4E57-B69C-1F60CBF0D585}" srcId="{F7887630-1252-4841-8818-75BC73C1071F}" destId="{D7138C8E-E9FF-48CE-8D7F-EFC3CAC15217}" srcOrd="1" destOrd="0" parTransId="{44DCFB2F-7EA0-49D8-971C-92A3478E66DF}" sibTransId="{2B6CF69D-23AE-4634-AE83-A552B073AD19}"/>
    <dgm:cxn modelId="{A779E895-74BD-451E-B92C-916AAC02F78D}" type="presOf" srcId="{1B72B0CA-3278-4868-94C0-0A3F955718B2}" destId="{6156CF34-B584-426E-8BA0-53DCAF85B5C4}" srcOrd="0" destOrd="0" presId="urn:microsoft.com/office/officeart/2005/8/layout/hierarchy3"/>
    <dgm:cxn modelId="{9E3814A7-D881-4250-9485-998ED856E23C}" type="presOf" srcId="{63189DE0-E579-45D4-9DF9-4CD294381D26}" destId="{91E1E2D5-54F5-491B-BAC1-84C12CBC0652}" srcOrd="0" destOrd="0" presId="urn:microsoft.com/office/officeart/2005/8/layout/hierarchy3"/>
    <dgm:cxn modelId="{C4B2F6E5-505A-4EFB-A0ED-975F96776EE5}" type="presOf" srcId="{F5080577-A86B-4129-8E66-473BED3B57CD}" destId="{52E92B18-A9F5-40B2-BC3A-AF9ABF832CD7}" srcOrd="0" destOrd="0" presId="urn:microsoft.com/office/officeart/2005/8/layout/hierarchy3"/>
    <dgm:cxn modelId="{583529F2-AF56-477B-936E-46295C4ABAB9}" srcId="{F7887630-1252-4841-8818-75BC73C1071F}" destId="{50546DD8-3DAB-43C0-B1EF-CA5D37650F8B}" srcOrd="0" destOrd="0" parTransId="{57F88B25-F9DF-4DA2-88C8-CC959E4E2688}" sibTransId="{AA790005-2024-4C1E-B0BE-1D77ED545A9D}"/>
    <dgm:cxn modelId="{073C2DF4-445D-4AD4-A27B-8CEE5E5DB91E}" type="presOf" srcId="{189B294C-1AFA-47A2-921B-C80F657E94BC}" destId="{C4E0FE67-702D-4AA6-A597-6BC9CE370BFC}" srcOrd="0" destOrd="0" presId="urn:microsoft.com/office/officeart/2005/8/layout/hierarchy3"/>
    <dgm:cxn modelId="{CF18D302-6C4D-4AE5-BEE2-2E4BA7FFAECE}" type="presParOf" srcId="{91E1E2D5-54F5-491B-BAC1-84C12CBC0652}" destId="{8D6B56BA-9188-4975-8A2A-A051D7B47713}" srcOrd="0" destOrd="0" presId="urn:microsoft.com/office/officeart/2005/8/layout/hierarchy3"/>
    <dgm:cxn modelId="{243273C5-1D17-4128-BD9D-6FA65DE2C205}" type="presParOf" srcId="{8D6B56BA-9188-4975-8A2A-A051D7B47713}" destId="{9C590859-FF5D-4D55-9841-95E8CC024073}" srcOrd="0" destOrd="0" presId="urn:microsoft.com/office/officeart/2005/8/layout/hierarchy3"/>
    <dgm:cxn modelId="{E1EEA7CC-DC01-4752-ADA9-D7A99BBE2DE4}" type="presParOf" srcId="{9C590859-FF5D-4D55-9841-95E8CC024073}" destId="{625AE1CA-6C92-4659-8C1F-C557C0000721}" srcOrd="0" destOrd="0" presId="urn:microsoft.com/office/officeart/2005/8/layout/hierarchy3"/>
    <dgm:cxn modelId="{C4C0B79A-6E8D-4626-9FB5-D88447282CA4}" type="presParOf" srcId="{9C590859-FF5D-4D55-9841-95E8CC024073}" destId="{291C14C0-546C-4408-9650-8B4C143FCA64}" srcOrd="1" destOrd="0" presId="urn:microsoft.com/office/officeart/2005/8/layout/hierarchy3"/>
    <dgm:cxn modelId="{C6AE56B7-BA36-4C73-B76B-47887E7C5DC8}" type="presParOf" srcId="{8D6B56BA-9188-4975-8A2A-A051D7B47713}" destId="{CFA41346-5A70-4AF1-9BC9-E88A8E542E6A}" srcOrd="1" destOrd="0" presId="urn:microsoft.com/office/officeart/2005/8/layout/hierarchy3"/>
    <dgm:cxn modelId="{340D8CAE-2D66-4447-8130-4DFCAAAFBBB7}" type="presParOf" srcId="{CFA41346-5A70-4AF1-9BC9-E88A8E542E6A}" destId="{0B1D56B2-EEA2-43F1-A553-554FDBADD77A}" srcOrd="0" destOrd="0" presId="urn:microsoft.com/office/officeart/2005/8/layout/hierarchy3"/>
    <dgm:cxn modelId="{AC1E2ABE-AD20-4B2D-8AB7-CC54EA6E51D0}" type="presParOf" srcId="{CFA41346-5A70-4AF1-9BC9-E88A8E542E6A}" destId="{3E09E89D-785D-404C-B207-54C75CCBEDE3}" srcOrd="1" destOrd="0" presId="urn:microsoft.com/office/officeart/2005/8/layout/hierarchy3"/>
    <dgm:cxn modelId="{F247B734-051A-4C0A-A430-9EDD70917B09}" type="presParOf" srcId="{CFA41346-5A70-4AF1-9BC9-E88A8E542E6A}" destId="{17719FC4-4E32-4C52-B0E1-14F928736A90}" srcOrd="2" destOrd="0" presId="urn:microsoft.com/office/officeart/2005/8/layout/hierarchy3"/>
    <dgm:cxn modelId="{FFBEFA05-CBA6-40EE-8AAA-3DB1CA4586D4}" type="presParOf" srcId="{CFA41346-5A70-4AF1-9BC9-E88A8E542E6A}" destId="{081F4C9A-E0CA-4FE0-A490-B5A5D6683593}" srcOrd="3" destOrd="0" presId="urn:microsoft.com/office/officeart/2005/8/layout/hierarchy3"/>
    <dgm:cxn modelId="{50664DCF-AEDA-4708-BD99-103EACB29D9A}" type="presParOf" srcId="{91E1E2D5-54F5-491B-BAC1-84C12CBC0652}" destId="{2A91A307-FEC2-4306-96FE-566DAEB2DC4F}" srcOrd="1" destOrd="0" presId="urn:microsoft.com/office/officeart/2005/8/layout/hierarchy3"/>
    <dgm:cxn modelId="{9D58A6EC-7E4A-4F10-B798-8B2810398EDC}" type="presParOf" srcId="{2A91A307-FEC2-4306-96FE-566DAEB2DC4F}" destId="{120E0B05-9676-4A06-A176-417DB3BD7D24}" srcOrd="0" destOrd="0" presId="urn:microsoft.com/office/officeart/2005/8/layout/hierarchy3"/>
    <dgm:cxn modelId="{6E784717-7784-4B4B-8D96-FD2CDB0B55F1}" type="presParOf" srcId="{120E0B05-9676-4A06-A176-417DB3BD7D24}" destId="{6156CF34-B584-426E-8BA0-53DCAF85B5C4}" srcOrd="0" destOrd="0" presId="urn:microsoft.com/office/officeart/2005/8/layout/hierarchy3"/>
    <dgm:cxn modelId="{054B096F-3C7C-48CD-A10D-EB3325D29405}" type="presParOf" srcId="{120E0B05-9676-4A06-A176-417DB3BD7D24}" destId="{7FAFFF21-F2D9-4547-93E6-5F8A54159EB8}" srcOrd="1" destOrd="0" presId="urn:microsoft.com/office/officeart/2005/8/layout/hierarchy3"/>
    <dgm:cxn modelId="{E185B447-BB64-4C42-A725-E9D69FA0F51A}" type="presParOf" srcId="{2A91A307-FEC2-4306-96FE-566DAEB2DC4F}" destId="{5E39838B-6BC9-42D7-9E35-BB5BC1DF9DB5}" srcOrd="1" destOrd="0" presId="urn:microsoft.com/office/officeart/2005/8/layout/hierarchy3"/>
    <dgm:cxn modelId="{89FBD91A-C7CD-4B8D-8EAD-7A0EBE705305}" type="presParOf" srcId="{5E39838B-6BC9-42D7-9E35-BB5BC1DF9DB5}" destId="{C4E0FE67-702D-4AA6-A597-6BC9CE370BFC}" srcOrd="0" destOrd="0" presId="urn:microsoft.com/office/officeart/2005/8/layout/hierarchy3"/>
    <dgm:cxn modelId="{4B1C8624-7DDC-4919-A4F6-6106328C80F6}" type="presParOf" srcId="{5E39838B-6BC9-42D7-9E35-BB5BC1DF9DB5}" destId="{01E9F4AB-E2AF-453B-AB59-29C86C481607}" srcOrd="1" destOrd="0" presId="urn:microsoft.com/office/officeart/2005/8/layout/hierarchy3"/>
    <dgm:cxn modelId="{467DC645-37CC-4675-AA1D-DFC1395152BA}" type="presParOf" srcId="{5E39838B-6BC9-42D7-9E35-BB5BC1DF9DB5}" destId="{52E92B18-A9F5-40B2-BC3A-AF9ABF832CD7}" srcOrd="2" destOrd="0" presId="urn:microsoft.com/office/officeart/2005/8/layout/hierarchy3"/>
    <dgm:cxn modelId="{8AFE261B-011C-43C0-94E8-EEE134DD7530}" type="presParOf" srcId="{5E39838B-6BC9-42D7-9E35-BB5BC1DF9DB5}" destId="{6A048EB4-57F3-48CF-B846-8E19EB226CC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AEDD64-6372-4A31-AADC-9FE4E2EC351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729627-9143-4754-B055-BCB831BF17B6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1543</a:t>
          </a:r>
        </a:p>
      </dgm:t>
    </dgm:pt>
    <dgm:pt modelId="{FEC47331-F466-450B-9315-17AD5D15F59B}" type="parTrans" cxnId="{215D2BEF-1CFA-448B-ACF7-CEAFB64F1F3E}">
      <dgm:prSet/>
      <dgm:spPr/>
      <dgm:t>
        <a:bodyPr/>
        <a:lstStyle/>
        <a:p>
          <a:endParaRPr lang="en-US"/>
        </a:p>
      </dgm:t>
    </dgm:pt>
    <dgm:pt modelId="{834E4210-54D0-4D77-BC1E-860D8CC60BF3}" type="sibTrans" cxnId="{215D2BEF-1CFA-448B-ACF7-CEAFB64F1F3E}">
      <dgm:prSet/>
      <dgm:spPr/>
      <dgm:t>
        <a:bodyPr/>
        <a:lstStyle/>
        <a:p>
          <a:endParaRPr lang="en-US"/>
        </a:p>
      </dgm:t>
    </dgm:pt>
    <dgm:pt modelId="{EB2F66B3-1809-4157-80E0-7412D2AE539C}">
      <dgm:prSet phldrT="[Text]" custT="1"/>
      <dgm:spPr/>
      <dgm:t>
        <a:bodyPr/>
        <a:lstStyle/>
        <a:p>
          <a:r>
            <a:rPr lang="en-US" sz="23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300" b="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23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3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hưng</a:t>
          </a:r>
          <a:r>
            <a:rPr lang="en-US" sz="23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3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3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Đô</a:t>
          </a:r>
          <a:r>
            <a:rPr lang="en-US" sz="2300" b="0" dirty="0">
              <a:latin typeface="Times New Roman" panose="02020603050405020304" pitchFamily="18" charset="0"/>
              <a:cs typeface="Times New Roman" panose="02020603050405020304" pitchFamily="18" charset="0"/>
            </a:rPr>
            <a:t> (Thanh </a:t>
          </a:r>
          <a:r>
            <a:rPr lang="en-US" sz="23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300" b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3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3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3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E5BE3ED-FBCE-469A-AD71-F4D10A075CD0}" type="parTrans" cxnId="{880B5C11-9E0D-4FAD-B8AC-8872C604E7C4}">
      <dgm:prSet/>
      <dgm:spPr/>
      <dgm:t>
        <a:bodyPr/>
        <a:lstStyle/>
        <a:p>
          <a:endParaRPr lang="en-US"/>
        </a:p>
      </dgm:t>
    </dgm:pt>
    <dgm:pt modelId="{D7C89569-30E3-407C-BA76-BF93B98EDD21}" type="sibTrans" cxnId="{880B5C11-9E0D-4FAD-B8AC-8872C604E7C4}">
      <dgm:prSet/>
      <dgm:spPr/>
      <dgm:t>
        <a:bodyPr/>
        <a:lstStyle/>
        <a:p>
          <a:endParaRPr lang="en-US"/>
        </a:p>
      </dgm:t>
    </dgm:pt>
    <dgm:pt modelId="{B84D9E20-E6D8-4015-95EE-FE2D9D71F773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1545</a:t>
          </a:r>
          <a:r>
            <a:rPr lang="en-US" dirty="0"/>
            <a:t> </a:t>
          </a:r>
        </a:p>
      </dgm:t>
    </dgm:pt>
    <dgm:pt modelId="{70DFD4FE-AA83-4102-BF7E-E8884E1E1218}" type="parTrans" cxnId="{2F0FD895-C8E5-4E03-B8C9-1170A54A9252}">
      <dgm:prSet/>
      <dgm:spPr/>
      <dgm:t>
        <a:bodyPr/>
        <a:lstStyle/>
        <a:p>
          <a:endParaRPr lang="en-US"/>
        </a:p>
      </dgm:t>
    </dgm:pt>
    <dgm:pt modelId="{89D43EF7-778E-4821-A756-D8B805B762E5}" type="sibTrans" cxnId="{2F0FD895-C8E5-4E03-B8C9-1170A54A9252}">
      <dgm:prSet/>
      <dgm:spPr/>
      <dgm:t>
        <a:bodyPr/>
        <a:lstStyle/>
        <a:p>
          <a:endParaRPr lang="en-US"/>
        </a:p>
      </dgm:t>
    </dgm:pt>
    <dgm:pt modelId="{AB572293-3AB2-4A9E-BF72-84F8EE97C3F2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Kim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3072AB2-73FA-4C9E-AD2C-5CD4A84ADB5F}" type="parTrans" cxnId="{491FFE3E-4A70-4712-8859-174799359614}">
      <dgm:prSet/>
      <dgm:spPr/>
      <dgm:t>
        <a:bodyPr/>
        <a:lstStyle/>
        <a:p>
          <a:endParaRPr lang="en-US"/>
        </a:p>
      </dgm:t>
    </dgm:pt>
    <dgm:pt modelId="{EB85A0A9-CB77-45E2-BA28-A99AE5EE09D2}" type="sibTrans" cxnId="{491FFE3E-4A70-4712-8859-174799359614}">
      <dgm:prSet/>
      <dgm:spPr/>
      <dgm:t>
        <a:bodyPr/>
        <a:lstStyle/>
        <a:p>
          <a:endParaRPr lang="en-US"/>
        </a:p>
      </dgm:t>
    </dgm:pt>
    <dgm:pt modelId="{B5E29569-94A8-442A-B3C0-324C184E13C6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1546</a:t>
          </a:r>
        </a:p>
      </dgm:t>
    </dgm:pt>
    <dgm:pt modelId="{D6628BF8-E4C3-4FEB-94DA-28D6B333E1F2}" type="parTrans" cxnId="{46DEB2FE-5E6F-4C6D-8B7A-160386AB1AD9}">
      <dgm:prSet/>
      <dgm:spPr/>
      <dgm:t>
        <a:bodyPr/>
        <a:lstStyle/>
        <a:p>
          <a:endParaRPr lang="en-US"/>
        </a:p>
      </dgm:t>
    </dgm:pt>
    <dgm:pt modelId="{79F42B16-844A-41AA-AED7-5B69DB16ED81}" type="sibTrans" cxnId="{46DEB2FE-5E6F-4C6D-8B7A-160386AB1AD9}">
      <dgm:prSet/>
      <dgm:spPr/>
      <dgm:t>
        <a:bodyPr/>
        <a:lstStyle/>
        <a:p>
          <a:endParaRPr lang="en-US"/>
        </a:p>
      </dgm:t>
    </dgm:pt>
    <dgm:pt modelId="{8B293617-EB75-41E9-B1A8-F19E44C5F8FE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quách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08A8530-DB64-4E56-B9F2-DF2DF4637E1A}" type="parTrans" cxnId="{D54516FF-7E49-49DB-887F-2047014EEA02}">
      <dgm:prSet/>
      <dgm:spPr/>
      <dgm:t>
        <a:bodyPr/>
        <a:lstStyle/>
        <a:p>
          <a:endParaRPr lang="en-US"/>
        </a:p>
      </dgm:t>
    </dgm:pt>
    <dgm:pt modelId="{EBE1E658-D102-4BA5-B7CF-DEFECE342E58}" type="sibTrans" cxnId="{D54516FF-7E49-49DB-887F-2047014EEA02}">
      <dgm:prSet/>
      <dgm:spPr/>
      <dgm:t>
        <a:bodyPr/>
        <a:lstStyle/>
        <a:p>
          <a:endParaRPr lang="en-US"/>
        </a:p>
      </dgm:t>
    </dgm:pt>
    <dgm:pt modelId="{4DACFCF5-F34F-4465-9919-9E94E77CE756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tục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Lê</a:t>
          </a:r>
        </a:p>
      </dgm:t>
    </dgm:pt>
    <dgm:pt modelId="{032BC1FF-3C93-4642-BAD4-14E0D7F4F7CD}" type="parTrans" cxnId="{32795100-C093-43EF-8FCA-FD5435F191A6}">
      <dgm:prSet/>
      <dgm:spPr/>
      <dgm:t>
        <a:bodyPr/>
        <a:lstStyle/>
        <a:p>
          <a:endParaRPr lang="en-US"/>
        </a:p>
      </dgm:t>
    </dgm:pt>
    <dgm:pt modelId="{61B559F8-AFF9-4460-957C-9C95F3E49B7C}" type="sibTrans" cxnId="{32795100-C093-43EF-8FCA-FD5435F191A6}">
      <dgm:prSet/>
      <dgm:spPr/>
      <dgm:t>
        <a:bodyPr/>
        <a:lstStyle/>
        <a:p>
          <a:endParaRPr lang="en-US"/>
        </a:p>
      </dgm:t>
    </dgm:pt>
    <dgm:pt modelId="{CC2D16E2-2D40-47D3-9F38-6FD86D77E0EB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điện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6A2F8-4C32-4973-8A1A-39831FC3B79E}" type="parTrans" cxnId="{1752749D-10AE-4960-A0EC-BD19D61704BC}">
      <dgm:prSet/>
      <dgm:spPr/>
      <dgm:t>
        <a:bodyPr/>
        <a:lstStyle/>
        <a:p>
          <a:endParaRPr lang="en-US"/>
        </a:p>
      </dgm:t>
    </dgm:pt>
    <dgm:pt modelId="{04146B53-6D6F-4BA9-824E-ACF798700C26}" type="sibTrans" cxnId="{1752749D-10AE-4960-A0EC-BD19D61704BC}">
      <dgm:prSet/>
      <dgm:spPr/>
      <dgm:t>
        <a:bodyPr/>
        <a:lstStyle/>
        <a:p>
          <a:endParaRPr lang="en-US"/>
        </a:p>
      </dgm:t>
    </dgm:pt>
    <dgm:pt modelId="{870BDF9D-1968-455A-BB11-A53489BC1608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46B46-D40D-4738-8745-15E4BF63E8D1}" type="parTrans" cxnId="{603016A3-5C0A-4291-B96B-5C4CCFC0F568}">
      <dgm:prSet/>
      <dgm:spPr/>
      <dgm:t>
        <a:bodyPr/>
        <a:lstStyle/>
        <a:p>
          <a:endParaRPr lang="en-US"/>
        </a:p>
      </dgm:t>
    </dgm:pt>
    <dgm:pt modelId="{7E6727AC-529C-449E-9E61-824FED8E74B2}" type="sibTrans" cxnId="{603016A3-5C0A-4291-B96B-5C4CCFC0F568}">
      <dgm:prSet/>
      <dgm:spPr/>
      <dgm:t>
        <a:bodyPr/>
        <a:lstStyle/>
        <a:p>
          <a:endParaRPr lang="en-US"/>
        </a:p>
      </dgm:t>
    </dgm:pt>
    <dgm:pt modelId="{468BFFC3-2DCC-45FB-A690-92B2436276E6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72C849D9-2721-46B5-9655-3211A2E08377}" type="parTrans" cxnId="{FC04D6D6-602E-497C-829D-9CB96BA955E9}">
      <dgm:prSet/>
      <dgm:spPr/>
      <dgm:t>
        <a:bodyPr/>
        <a:lstStyle/>
        <a:p>
          <a:endParaRPr lang="en-US"/>
        </a:p>
      </dgm:t>
    </dgm:pt>
    <dgm:pt modelId="{E9C21BA8-D144-439C-8B79-D9C2AC757F7C}" type="sibTrans" cxnId="{FC04D6D6-602E-497C-829D-9CB96BA955E9}">
      <dgm:prSet/>
      <dgm:spPr/>
      <dgm:t>
        <a:bodyPr/>
        <a:lstStyle/>
        <a:p>
          <a:endParaRPr lang="en-US"/>
        </a:p>
      </dgm:t>
    </dgm:pt>
    <dgm:pt modelId="{95CF5D4B-62AA-4FB9-9973-AB947F41AD4F}" type="pres">
      <dgm:prSet presAssocID="{68AEDD64-6372-4A31-AADC-9FE4E2EC3511}" presName="Name0" presStyleCnt="0">
        <dgm:presLayoutVars>
          <dgm:dir/>
          <dgm:animLvl val="lvl"/>
          <dgm:resizeHandles val="exact"/>
        </dgm:presLayoutVars>
      </dgm:prSet>
      <dgm:spPr/>
    </dgm:pt>
    <dgm:pt modelId="{03A868AA-6DF0-475B-BC45-467ADC57E74A}" type="pres">
      <dgm:prSet presAssocID="{BF729627-9143-4754-B055-BCB831BF17B6}" presName="linNode" presStyleCnt="0"/>
      <dgm:spPr/>
    </dgm:pt>
    <dgm:pt modelId="{8344CE25-B2CC-4D87-941B-3F01210EA635}" type="pres">
      <dgm:prSet presAssocID="{BF729627-9143-4754-B055-BCB831BF17B6}" presName="parentText" presStyleLbl="node1" presStyleIdx="0" presStyleCnt="3" custScaleY="34758">
        <dgm:presLayoutVars>
          <dgm:chMax val="1"/>
          <dgm:bulletEnabled val="1"/>
        </dgm:presLayoutVars>
      </dgm:prSet>
      <dgm:spPr/>
    </dgm:pt>
    <dgm:pt modelId="{604A4659-593B-41FD-9352-87B76C64A3DF}" type="pres">
      <dgm:prSet presAssocID="{BF729627-9143-4754-B055-BCB831BF17B6}" presName="descendantText" presStyleLbl="alignAccFollowNode1" presStyleIdx="0" presStyleCnt="3" custScaleX="246123" custScaleY="43812" custLinFactNeighborY="-6580">
        <dgm:presLayoutVars>
          <dgm:bulletEnabled val="1"/>
        </dgm:presLayoutVars>
      </dgm:prSet>
      <dgm:spPr/>
    </dgm:pt>
    <dgm:pt modelId="{29436C5B-D3D6-4B75-8945-628E9E28E84E}" type="pres">
      <dgm:prSet presAssocID="{834E4210-54D0-4D77-BC1E-860D8CC60BF3}" presName="sp" presStyleCnt="0"/>
      <dgm:spPr/>
    </dgm:pt>
    <dgm:pt modelId="{74FCBA27-5913-40D7-85AD-341CA37FA9D8}" type="pres">
      <dgm:prSet presAssocID="{B84D9E20-E6D8-4015-95EE-FE2D9D71F773}" presName="linNode" presStyleCnt="0"/>
      <dgm:spPr/>
    </dgm:pt>
    <dgm:pt modelId="{AC23BA9E-D40E-4037-804D-65F4F3D65D26}" type="pres">
      <dgm:prSet presAssocID="{B84D9E20-E6D8-4015-95EE-FE2D9D71F773}" presName="parentText" presStyleLbl="node1" presStyleIdx="1" presStyleCnt="3" custScaleY="36453">
        <dgm:presLayoutVars>
          <dgm:chMax val="1"/>
          <dgm:bulletEnabled val="1"/>
        </dgm:presLayoutVars>
      </dgm:prSet>
      <dgm:spPr/>
    </dgm:pt>
    <dgm:pt modelId="{4518CC41-150E-43D4-A1E4-A3DC256CB1BB}" type="pres">
      <dgm:prSet presAssocID="{B84D9E20-E6D8-4015-95EE-FE2D9D71F773}" presName="descendantText" presStyleLbl="alignAccFollowNode1" presStyleIdx="1" presStyleCnt="3" custScaleX="236698" custScaleY="43487" custLinFactNeighborX="2386" custLinFactNeighborY="-442">
        <dgm:presLayoutVars>
          <dgm:bulletEnabled val="1"/>
        </dgm:presLayoutVars>
      </dgm:prSet>
      <dgm:spPr/>
    </dgm:pt>
    <dgm:pt modelId="{F367A82B-A59A-4D36-B5C6-A0DAE86B0B01}" type="pres">
      <dgm:prSet presAssocID="{89D43EF7-778E-4821-A756-D8B805B762E5}" presName="sp" presStyleCnt="0"/>
      <dgm:spPr/>
    </dgm:pt>
    <dgm:pt modelId="{7638776F-E67D-4327-A0BD-5CC8977B2468}" type="pres">
      <dgm:prSet presAssocID="{B5E29569-94A8-442A-B3C0-324C184E13C6}" presName="linNode" presStyleCnt="0"/>
      <dgm:spPr/>
    </dgm:pt>
    <dgm:pt modelId="{277AD132-C03F-4F28-9D4E-F851B4382AD5}" type="pres">
      <dgm:prSet presAssocID="{B5E29569-94A8-442A-B3C0-324C184E13C6}" presName="parentText" presStyleLbl="node1" presStyleIdx="2" presStyleCnt="3" custScaleX="54513" custScaleY="49557">
        <dgm:presLayoutVars>
          <dgm:chMax val="1"/>
          <dgm:bulletEnabled val="1"/>
        </dgm:presLayoutVars>
      </dgm:prSet>
      <dgm:spPr/>
    </dgm:pt>
    <dgm:pt modelId="{A396D083-5B2F-4770-B809-A94FED8A049F}" type="pres">
      <dgm:prSet presAssocID="{B5E29569-94A8-442A-B3C0-324C184E13C6}" presName="descendantText" presStyleLbl="alignAccFollowNode1" presStyleIdx="2" presStyleCnt="3" custScaleX="126963" custScaleY="57514" custLinFactNeighborX="3059">
        <dgm:presLayoutVars>
          <dgm:bulletEnabled val="1"/>
        </dgm:presLayoutVars>
      </dgm:prSet>
      <dgm:spPr/>
    </dgm:pt>
  </dgm:ptLst>
  <dgm:cxnLst>
    <dgm:cxn modelId="{32795100-C093-43EF-8FCA-FD5435F191A6}" srcId="{B84D9E20-E6D8-4015-95EE-FE2D9D71F773}" destId="{4DACFCF5-F34F-4465-9919-9E94E77CE756}" srcOrd="1" destOrd="0" parTransId="{032BC1FF-3C93-4642-BAD4-14E0D7F4F7CD}" sibTransId="{61B559F8-AFF9-4460-957C-9C95F3E49B7C}"/>
    <dgm:cxn modelId="{880B5C11-9E0D-4FAD-B8AC-8872C604E7C4}" srcId="{BF729627-9143-4754-B055-BCB831BF17B6}" destId="{EB2F66B3-1809-4157-80E0-7412D2AE539C}" srcOrd="0" destOrd="0" parTransId="{2E5BE3ED-FBCE-469A-AD71-F4D10A075CD0}" sibTransId="{D7C89569-30E3-407C-BA76-BF93B98EDD21}"/>
    <dgm:cxn modelId="{2D0BD51E-16B4-41CE-9CBD-1A06DB52EF50}" type="presOf" srcId="{BF729627-9143-4754-B055-BCB831BF17B6}" destId="{8344CE25-B2CC-4D87-941B-3F01210EA635}" srcOrd="0" destOrd="0" presId="urn:microsoft.com/office/officeart/2005/8/layout/vList5"/>
    <dgm:cxn modelId="{49175E30-068D-434A-9D4F-D666AF9CEFD2}" type="presOf" srcId="{AB572293-3AB2-4A9E-BF72-84F8EE97C3F2}" destId="{4518CC41-150E-43D4-A1E4-A3DC256CB1BB}" srcOrd="0" destOrd="0" presId="urn:microsoft.com/office/officeart/2005/8/layout/vList5"/>
    <dgm:cxn modelId="{491FFE3E-4A70-4712-8859-174799359614}" srcId="{B84D9E20-E6D8-4015-95EE-FE2D9D71F773}" destId="{AB572293-3AB2-4A9E-BF72-84F8EE97C3F2}" srcOrd="0" destOrd="0" parTransId="{C3072AB2-73FA-4C9E-AD2C-5CD4A84ADB5F}" sibTransId="{EB85A0A9-CB77-45E2-BA28-A99AE5EE09D2}"/>
    <dgm:cxn modelId="{DBB3D161-D62D-4467-9ECB-A41C96DB1421}" type="presOf" srcId="{4DACFCF5-F34F-4465-9919-9E94E77CE756}" destId="{4518CC41-150E-43D4-A1E4-A3DC256CB1BB}" srcOrd="0" destOrd="1" presId="urn:microsoft.com/office/officeart/2005/8/layout/vList5"/>
    <dgm:cxn modelId="{FF905478-FB44-4443-8B60-8B28D7D39DFB}" type="presOf" srcId="{B84D9E20-E6D8-4015-95EE-FE2D9D71F773}" destId="{AC23BA9E-D40E-4037-804D-65F4F3D65D26}" srcOrd="0" destOrd="0" presId="urn:microsoft.com/office/officeart/2005/8/layout/vList5"/>
    <dgm:cxn modelId="{0F5E9490-4780-42E5-B9E5-B1D5A1ABE856}" type="presOf" srcId="{CC2D16E2-2D40-47D3-9F38-6FD86D77E0EB}" destId="{A396D083-5B2F-4770-B809-A94FED8A049F}" srcOrd="0" destOrd="1" presId="urn:microsoft.com/office/officeart/2005/8/layout/vList5"/>
    <dgm:cxn modelId="{79620B94-F5D2-434F-AC5A-0FF3CD025C42}" type="presOf" srcId="{68AEDD64-6372-4A31-AADC-9FE4E2EC3511}" destId="{95CF5D4B-62AA-4FB9-9973-AB947F41AD4F}" srcOrd="0" destOrd="0" presId="urn:microsoft.com/office/officeart/2005/8/layout/vList5"/>
    <dgm:cxn modelId="{2F0FD895-C8E5-4E03-B8C9-1170A54A9252}" srcId="{68AEDD64-6372-4A31-AADC-9FE4E2EC3511}" destId="{B84D9E20-E6D8-4015-95EE-FE2D9D71F773}" srcOrd="1" destOrd="0" parTransId="{70DFD4FE-AA83-4102-BF7E-E8884E1E1218}" sibTransId="{89D43EF7-778E-4821-A756-D8B805B762E5}"/>
    <dgm:cxn modelId="{1752749D-10AE-4960-A0EC-BD19D61704BC}" srcId="{B5E29569-94A8-442A-B3C0-324C184E13C6}" destId="{CC2D16E2-2D40-47D3-9F38-6FD86D77E0EB}" srcOrd="1" destOrd="0" parTransId="{72D6A2F8-4C32-4973-8A1A-39831FC3B79E}" sibTransId="{04146B53-6D6F-4BA9-824E-ACF798700C26}"/>
    <dgm:cxn modelId="{8288319F-F2B8-4254-9A38-BE3880F609BB}" type="presOf" srcId="{468BFFC3-2DCC-45FB-A690-92B2436276E6}" destId="{A396D083-5B2F-4770-B809-A94FED8A049F}" srcOrd="0" destOrd="3" presId="urn:microsoft.com/office/officeart/2005/8/layout/vList5"/>
    <dgm:cxn modelId="{603016A3-5C0A-4291-B96B-5C4CCFC0F568}" srcId="{B5E29569-94A8-442A-B3C0-324C184E13C6}" destId="{870BDF9D-1968-455A-BB11-A53489BC1608}" srcOrd="2" destOrd="0" parTransId="{9C146B46-D40D-4738-8745-15E4BF63E8D1}" sibTransId="{7E6727AC-529C-449E-9E61-824FED8E74B2}"/>
    <dgm:cxn modelId="{27D70EA5-C825-45F0-BFCD-63B71259C13C}" type="presOf" srcId="{8B293617-EB75-41E9-B1A8-F19E44C5F8FE}" destId="{A396D083-5B2F-4770-B809-A94FED8A049F}" srcOrd="0" destOrd="0" presId="urn:microsoft.com/office/officeart/2005/8/layout/vList5"/>
    <dgm:cxn modelId="{D99D03BE-ADFB-433E-8D85-53875430D18A}" type="presOf" srcId="{EB2F66B3-1809-4157-80E0-7412D2AE539C}" destId="{604A4659-593B-41FD-9352-87B76C64A3DF}" srcOrd="0" destOrd="0" presId="urn:microsoft.com/office/officeart/2005/8/layout/vList5"/>
    <dgm:cxn modelId="{6F770ACB-30E1-4F66-9B1F-A2227A6E0C14}" type="presOf" srcId="{870BDF9D-1968-455A-BB11-A53489BC1608}" destId="{A396D083-5B2F-4770-B809-A94FED8A049F}" srcOrd="0" destOrd="2" presId="urn:microsoft.com/office/officeart/2005/8/layout/vList5"/>
    <dgm:cxn modelId="{FC04D6D6-602E-497C-829D-9CB96BA955E9}" srcId="{B5E29569-94A8-442A-B3C0-324C184E13C6}" destId="{468BFFC3-2DCC-45FB-A690-92B2436276E6}" srcOrd="3" destOrd="0" parTransId="{72C849D9-2721-46B5-9655-3211A2E08377}" sibTransId="{E9C21BA8-D144-439C-8B79-D9C2AC757F7C}"/>
    <dgm:cxn modelId="{BAA0E5E0-8676-4AC9-9A65-C6A464F55639}" type="presOf" srcId="{B5E29569-94A8-442A-B3C0-324C184E13C6}" destId="{277AD132-C03F-4F28-9D4E-F851B4382AD5}" srcOrd="0" destOrd="0" presId="urn:microsoft.com/office/officeart/2005/8/layout/vList5"/>
    <dgm:cxn modelId="{215D2BEF-1CFA-448B-ACF7-CEAFB64F1F3E}" srcId="{68AEDD64-6372-4A31-AADC-9FE4E2EC3511}" destId="{BF729627-9143-4754-B055-BCB831BF17B6}" srcOrd="0" destOrd="0" parTransId="{FEC47331-F466-450B-9315-17AD5D15F59B}" sibTransId="{834E4210-54D0-4D77-BC1E-860D8CC60BF3}"/>
    <dgm:cxn modelId="{46DEB2FE-5E6F-4C6D-8B7A-160386AB1AD9}" srcId="{68AEDD64-6372-4A31-AADC-9FE4E2EC3511}" destId="{B5E29569-94A8-442A-B3C0-324C184E13C6}" srcOrd="2" destOrd="0" parTransId="{D6628BF8-E4C3-4FEB-94DA-28D6B333E1F2}" sibTransId="{79F42B16-844A-41AA-AED7-5B69DB16ED81}"/>
    <dgm:cxn modelId="{D54516FF-7E49-49DB-887F-2047014EEA02}" srcId="{B5E29569-94A8-442A-B3C0-324C184E13C6}" destId="{8B293617-EB75-41E9-B1A8-F19E44C5F8FE}" srcOrd="0" destOrd="0" parTransId="{208A8530-DB64-4E56-B9F2-DF2DF4637E1A}" sibTransId="{EBE1E658-D102-4BA5-B7CF-DEFECE342E58}"/>
    <dgm:cxn modelId="{3EC570BE-9448-45F4-8BCA-AC5AC539C757}" type="presParOf" srcId="{95CF5D4B-62AA-4FB9-9973-AB947F41AD4F}" destId="{03A868AA-6DF0-475B-BC45-467ADC57E74A}" srcOrd="0" destOrd="0" presId="urn:microsoft.com/office/officeart/2005/8/layout/vList5"/>
    <dgm:cxn modelId="{D721F1C8-41D4-42D3-BB67-BCC3BF845F23}" type="presParOf" srcId="{03A868AA-6DF0-475B-BC45-467ADC57E74A}" destId="{8344CE25-B2CC-4D87-941B-3F01210EA635}" srcOrd="0" destOrd="0" presId="urn:microsoft.com/office/officeart/2005/8/layout/vList5"/>
    <dgm:cxn modelId="{6F3697B9-9128-46A3-AC83-D530E29058D5}" type="presParOf" srcId="{03A868AA-6DF0-475B-BC45-467ADC57E74A}" destId="{604A4659-593B-41FD-9352-87B76C64A3DF}" srcOrd="1" destOrd="0" presId="urn:microsoft.com/office/officeart/2005/8/layout/vList5"/>
    <dgm:cxn modelId="{7AACDB06-AF00-4771-9698-98FBFBACC080}" type="presParOf" srcId="{95CF5D4B-62AA-4FB9-9973-AB947F41AD4F}" destId="{29436C5B-D3D6-4B75-8945-628E9E28E84E}" srcOrd="1" destOrd="0" presId="urn:microsoft.com/office/officeart/2005/8/layout/vList5"/>
    <dgm:cxn modelId="{ED62E409-8AF0-4ABD-8118-77FB089D4409}" type="presParOf" srcId="{95CF5D4B-62AA-4FB9-9973-AB947F41AD4F}" destId="{74FCBA27-5913-40D7-85AD-341CA37FA9D8}" srcOrd="2" destOrd="0" presId="urn:microsoft.com/office/officeart/2005/8/layout/vList5"/>
    <dgm:cxn modelId="{FD9710B0-2CFA-48D3-95ED-72B243E30236}" type="presParOf" srcId="{74FCBA27-5913-40D7-85AD-341CA37FA9D8}" destId="{AC23BA9E-D40E-4037-804D-65F4F3D65D26}" srcOrd="0" destOrd="0" presId="urn:microsoft.com/office/officeart/2005/8/layout/vList5"/>
    <dgm:cxn modelId="{8F29C46E-D77C-4CA5-956E-B0A9E870B06E}" type="presParOf" srcId="{74FCBA27-5913-40D7-85AD-341CA37FA9D8}" destId="{4518CC41-150E-43D4-A1E4-A3DC256CB1BB}" srcOrd="1" destOrd="0" presId="urn:microsoft.com/office/officeart/2005/8/layout/vList5"/>
    <dgm:cxn modelId="{AC1ACED9-6489-4BEF-B688-5D4D79206544}" type="presParOf" srcId="{95CF5D4B-62AA-4FB9-9973-AB947F41AD4F}" destId="{F367A82B-A59A-4D36-B5C6-A0DAE86B0B01}" srcOrd="3" destOrd="0" presId="urn:microsoft.com/office/officeart/2005/8/layout/vList5"/>
    <dgm:cxn modelId="{CC26C3E5-B498-4F9C-8D72-0D4AC686325E}" type="presParOf" srcId="{95CF5D4B-62AA-4FB9-9973-AB947F41AD4F}" destId="{7638776F-E67D-4327-A0BD-5CC8977B2468}" srcOrd="4" destOrd="0" presId="urn:microsoft.com/office/officeart/2005/8/layout/vList5"/>
    <dgm:cxn modelId="{D886D97B-378E-4396-B852-364D9884747F}" type="presParOf" srcId="{7638776F-E67D-4327-A0BD-5CC8977B2468}" destId="{277AD132-C03F-4F28-9D4E-F851B4382AD5}" srcOrd="0" destOrd="0" presId="urn:microsoft.com/office/officeart/2005/8/layout/vList5"/>
    <dgm:cxn modelId="{17A7EBB7-6268-47A5-8671-FEA2A9D50F7E}" type="presParOf" srcId="{7638776F-E67D-4327-A0BD-5CC8977B2468}" destId="{A396D083-5B2F-4770-B809-A94FED8A04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9345F-45BF-4E43-82B8-48ACAAC707E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67AAD-0760-4813-A695-0BC5D136A69A}">
      <dgm:prSet phldrT="[Text]" custT="1"/>
      <dgm:spPr/>
      <dgm:t>
        <a:bodyPr/>
        <a:lstStyle/>
        <a:p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BC64E1F-CFF7-417B-A433-8A0396DEED4A}" type="parTrans" cxnId="{F489C0AC-ED13-4444-96F3-FE6918DEE330}">
      <dgm:prSet/>
      <dgm:spPr/>
      <dgm:t>
        <a:bodyPr/>
        <a:lstStyle/>
        <a:p>
          <a:endParaRPr lang="en-US"/>
        </a:p>
      </dgm:t>
    </dgm:pt>
    <dgm:pt modelId="{2FCF504F-A42A-4295-92F6-A74D1DDCAB24}" type="sibTrans" cxnId="{F489C0AC-ED13-4444-96F3-FE6918DEE330}">
      <dgm:prSet/>
      <dgm:spPr/>
      <dgm:t>
        <a:bodyPr/>
        <a:lstStyle/>
        <a:p>
          <a:endParaRPr lang="en-US"/>
        </a:p>
      </dgm:t>
    </dgm:pt>
    <dgm:pt modelId="{62630ED1-A85F-4AD4-AFC6-E6FCAD87C855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BE26A26A-C098-4BDF-A9D8-0FB8D425A0C2}" type="parTrans" cxnId="{2E3BC36A-75BD-42B7-B0DB-D24F10D0CD85}">
      <dgm:prSet/>
      <dgm:spPr/>
      <dgm:t>
        <a:bodyPr/>
        <a:lstStyle/>
        <a:p>
          <a:endParaRPr lang="en-US"/>
        </a:p>
      </dgm:t>
    </dgm:pt>
    <dgm:pt modelId="{FED81328-D207-40F2-8772-6DB38748DC05}" type="sibTrans" cxnId="{2E3BC36A-75BD-42B7-B0DB-D24F10D0CD85}">
      <dgm:prSet/>
      <dgm:spPr/>
      <dgm:t>
        <a:bodyPr/>
        <a:lstStyle/>
        <a:p>
          <a:endParaRPr lang="en-US"/>
        </a:p>
      </dgm:t>
    </dgm:pt>
    <dgm:pt modelId="{F3E4B738-A86A-4F57-84D1-1595F8954FF2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</a:p>
      </dgm:t>
    </dgm:pt>
    <dgm:pt modelId="{BF14AAA3-5F44-46FB-8716-2633D4475BEC}" type="parTrans" cxnId="{E03B70CE-1FA8-4297-B617-E03C392265A3}">
      <dgm:prSet/>
      <dgm:spPr/>
      <dgm:t>
        <a:bodyPr/>
        <a:lstStyle/>
        <a:p>
          <a:endParaRPr lang="en-US"/>
        </a:p>
      </dgm:t>
    </dgm:pt>
    <dgm:pt modelId="{34AAC84A-3A1F-4DEC-94DC-9C0B1665E3E5}" type="sibTrans" cxnId="{E03B70CE-1FA8-4297-B617-E03C392265A3}">
      <dgm:prSet/>
      <dgm:spPr/>
      <dgm:t>
        <a:bodyPr/>
        <a:lstStyle/>
        <a:p>
          <a:endParaRPr lang="en-US"/>
        </a:p>
      </dgm:t>
    </dgm:pt>
    <dgm:pt modelId="{30D1D00E-7938-46B4-92AE-E1F9A02705F2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Nam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82F9859-E0F9-4729-94D3-C110D6F1B960}" type="parTrans" cxnId="{08DE2BA6-323F-46D3-9A8B-CBF3B7C2DA5D}">
      <dgm:prSet/>
      <dgm:spPr/>
      <dgm:t>
        <a:bodyPr/>
        <a:lstStyle/>
        <a:p>
          <a:endParaRPr lang="en-US"/>
        </a:p>
      </dgm:t>
    </dgm:pt>
    <dgm:pt modelId="{F24540AA-F303-47B4-B8B3-586031FDF4D9}" type="sibTrans" cxnId="{08DE2BA6-323F-46D3-9A8B-CBF3B7C2DA5D}">
      <dgm:prSet/>
      <dgm:spPr/>
      <dgm:t>
        <a:bodyPr/>
        <a:lstStyle/>
        <a:p>
          <a:endParaRPr lang="en-US"/>
        </a:p>
      </dgm:t>
    </dgm:pt>
    <dgm:pt modelId="{DF0D9C1E-EF74-4825-BB30-4D1F42AE4E02}">
      <dgm:prSet phldrT="[Text]" custT="1"/>
      <dgm:spPr/>
      <dgm:t>
        <a:bodyPr/>
        <a:lstStyle/>
        <a:p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hung </a:t>
          </a:r>
        </a:p>
      </dgm:t>
    </dgm:pt>
    <dgm:pt modelId="{44140B90-FACB-4A19-B228-99FEB44552E6}" type="parTrans" cxnId="{13633B39-C5EA-471E-9FAE-135FBCD25CCF}">
      <dgm:prSet/>
      <dgm:spPr/>
      <dgm:t>
        <a:bodyPr/>
        <a:lstStyle/>
        <a:p>
          <a:endParaRPr lang="en-US"/>
        </a:p>
      </dgm:t>
    </dgm:pt>
    <dgm:pt modelId="{A7C04C02-8D30-49CD-BE4A-2443D281B61E}" type="sibTrans" cxnId="{13633B39-C5EA-471E-9FAE-135FBCD25CCF}">
      <dgm:prSet/>
      <dgm:spPr/>
      <dgm:t>
        <a:bodyPr/>
        <a:lstStyle/>
        <a:p>
          <a:endParaRPr lang="en-US"/>
        </a:p>
      </dgm:t>
    </dgm:pt>
    <dgm:pt modelId="{C1526965-DFCB-4D70-AD2B-557054B3B6AA}">
      <dgm:prSet phldrT="[Text]" custT="1"/>
      <dgm:spPr/>
      <dgm:t>
        <a:bodyPr/>
        <a:lstStyle/>
        <a:p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đô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(Thanh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E6C1C4CA-1B26-4D8A-80E8-68C5F46B189E}" type="parTrans" cxnId="{0E911FC7-B85A-4EF1-ADC9-CD2489864EAD}">
      <dgm:prSet/>
      <dgm:spPr/>
      <dgm:t>
        <a:bodyPr/>
        <a:lstStyle/>
        <a:p>
          <a:endParaRPr lang="en-US"/>
        </a:p>
      </dgm:t>
    </dgm:pt>
    <dgm:pt modelId="{CF1E14F3-F984-40A7-8E97-B4DF09AEC17C}" type="sibTrans" cxnId="{0E911FC7-B85A-4EF1-ADC9-CD2489864EAD}">
      <dgm:prSet/>
      <dgm:spPr/>
      <dgm:t>
        <a:bodyPr/>
        <a:lstStyle/>
        <a:p>
          <a:endParaRPr lang="en-US"/>
        </a:p>
      </dgm:t>
    </dgm:pt>
    <dgm:pt modelId="{CDCC0DB7-842B-45CC-98E9-9435EA49F752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Thăng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Long </a:t>
          </a:r>
        </a:p>
      </dgm:t>
    </dgm:pt>
    <dgm:pt modelId="{53992537-249C-4CD5-A61D-D4028EF1CCD6}" type="parTrans" cxnId="{FA42E953-3474-43D3-8534-E5C6E09E5ABB}">
      <dgm:prSet/>
      <dgm:spPr/>
      <dgm:t>
        <a:bodyPr/>
        <a:lstStyle/>
        <a:p>
          <a:endParaRPr lang="en-US"/>
        </a:p>
      </dgm:t>
    </dgm:pt>
    <dgm:pt modelId="{BF7521E4-7C27-4C38-AD0D-3834C7D12539}" type="sibTrans" cxnId="{FA42E953-3474-43D3-8534-E5C6E09E5ABB}">
      <dgm:prSet/>
      <dgm:spPr/>
      <dgm:t>
        <a:bodyPr/>
        <a:lstStyle/>
        <a:p>
          <a:endParaRPr lang="en-US"/>
        </a:p>
      </dgm:t>
    </dgm:pt>
    <dgm:pt modelId="{63084D9D-B591-4FB6-8532-CFFAD0F135F0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1527 </a:t>
          </a:r>
        </a:p>
      </dgm:t>
    </dgm:pt>
    <dgm:pt modelId="{1520E752-2E0A-415C-AB95-1A87A018184F}" type="parTrans" cxnId="{58ADCECD-F763-449F-92D4-3E3C4AE32C9A}">
      <dgm:prSet/>
      <dgm:spPr/>
      <dgm:t>
        <a:bodyPr/>
        <a:lstStyle/>
        <a:p>
          <a:endParaRPr lang="en-US"/>
        </a:p>
      </dgm:t>
    </dgm:pt>
    <dgm:pt modelId="{388DFAD3-C936-4BA1-9608-97E947EAFE55}" type="sibTrans" cxnId="{58ADCECD-F763-449F-92D4-3E3C4AE32C9A}">
      <dgm:prSet/>
      <dgm:spPr/>
      <dgm:t>
        <a:bodyPr/>
        <a:lstStyle/>
        <a:p>
          <a:endParaRPr lang="en-US"/>
        </a:p>
      </dgm:t>
    </dgm:pt>
    <dgm:pt modelId="{A325EFD5-F0F8-4654-AC43-762400AE7AF3}">
      <dgm:prSet phldrT="[Text]" custT="1"/>
      <dgm:spPr/>
      <dgm:t>
        <a:bodyPr/>
        <a:lstStyle/>
        <a:p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1543</a:t>
          </a:r>
        </a:p>
      </dgm:t>
    </dgm:pt>
    <dgm:pt modelId="{E7E40AB2-3F04-4355-BD2B-42AC8EB212FB}" type="parTrans" cxnId="{384A31E2-30D5-47D3-B342-E9AB7436ADC2}">
      <dgm:prSet/>
      <dgm:spPr/>
      <dgm:t>
        <a:bodyPr/>
        <a:lstStyle/>
        <a:p>
          <a:endParaRPr lang="en-US"/>
        </a:p>
      </dgm:t>
    </dgm:pt>
    <dgm:pt modelId="{4AA50B09-6B55-4130-A123-BB623B132357}" type="sibTrans" cxnId="{384A31E2-30D5-47D3-B342-E9AB7436ADC2}">
      <dgm:prSet/>
      <dgm:spPr/>
      <dgm:t>
        <a:bodyPr/>
        <a:lstStyle/>
        <a:p>
          <a:endParaRPr lang="en-US"/>
        </a:p>
      </dgm:t>
    </dgm:pt>
    <dgm:pt modelId="{97C116E8-FC9F-4C0F-94BA-7B45397CCBDB}" type="pres">
      <dgm:prSet presAssocID="{B9B9345F-45BF-4E43-82B8-48ACAAC707E4}" presName="Name0" presStyleCnt="0">
        <dgm:presLayoutVars>
          <dgm:dir/>
          <dgm:animLvl val="lvl"/>
          <dgm:resizeHandles/>
        </dgm:presLayoutVars>
      </dgm:prSet>
      <dgm:spPr/>
    </dgm:pt>
    <dgm:pt modelId="{434AD707-5840-40B1-BCBA-324E34312B70}" type="pres">
      <dgm:prSet presAssocID="{2F767AAD-0760-4813-A695-0BC5D136A69A}" presName="linNode" presStyleCnt="0"/>
      <dgm:spPr/>
    </dgm:pt>
    <dgm:pt modelId="{0821A58F-97AB-4BBF-86E4-6E89C2553858}" type="pres">
      <dgm:prSet presAssocID="{2F767AAD-0760-4813-A695-0BC5D136A69A}" presName="parentShp" presStyleLbl="node1" presStyleIdx="0" presStyleCnt="2" custScaleX="60446" custScaleY="83058" custLinFactNeighborX="-2554">
        <dgm:presLayoutVars>
          <dgm:bulletEnabled val="1"/>
        </dgm:presLayoutVars>
      </dgm:prSet>
      <dgm:spPr/>
    </dgm:pt>
    <dgm:pt modelId="{AFD6BFE1-43D7-4971-9BD4-5E366CBE1757}" type="pres">
      <dgm:prSet presAssocID="{2F767AAD-0760-4813-A695-0BC5D136A69A}" presName="childShp" presStyleLbl="bgAccFollowNode1" presStyleIdx="0" presStyleCnt="2" custScaleX="114693" custScaleY="91825">
        <dgm:presLayoutVars>
          <dgm:bulletEnabled val="1"/>
        </dgm:presLayoutVars>
      </dgm:prSet>
      <dgm:spPr/>
    </dgm:pt>
    <dgm:pt modelId="{5352D1A6-454B-4746-9A02-86A40E75BC11}" type="pres">
      <dgm:prSet presAssocID="{2FCF504F-A42A-4295-92F6-A74D1DDCAB24}" presName="spacing" presStyleCnt="0"/>
      <dgm:spPr/>
    </dgm:pt>
    <dgm:pt modelId="{6EFA2ACC-E760-4B90-8E3E-30B1CDA64772}" type="pres">
      <dgm:prSet presAssocID="{30D1D00E-7938-46B4-92AE-E1F9A02705F2}" presName="linNode" presStyleCnt="0"/>
      <dgm:spPr/>
    </dgm:pt>
    <dgm:pt modelId="{E869AF89-484D-4A07-BB64-CF1FDC8C707C}" type="pres">
      <dgm:prSet presAssocID="{30D1D00E-7938-46B4-92AE-E1F9A02705F2}" presName="parentShp" presStyleLbl="node1" presStyleIdx="1" presStyleCnt="2" custScaleX="59405" custLinFactNeighborX="-2604" custLinFactNeighborY="-851">
        <dgm:presLayoutVars>
          <dgm:bulletEnabled val="1"/>
        </dgm:presLayoutVars>
      </dgm:prSet>
      <dgm:spPr/>
    </dgm:pt>
    <dgm:pt modelId="{83879A56-0B39-4E52-9B5E-69A914AD0176}" type="pres">
      <dgm:prSet presAssocID="{30D1D00E-7938-46B4-92AE-E1F9A02705F2}" presName="childShp" presStyleLbl="bgAccFollowNode1" presStyleIdx="1" presStyleCnt="2" custScaleX="116343" custScaleY="77166">
        <dgm:presLayoutVars>
          <dgm:bulletEnabled val="1"/>
        </dgm:presLayoutVars>
      </dgm:prSet>
      <dgm:spPr/>
    </dgm:pt>
  </dgm:ptLst>
  <dgm:cxnLst>
    <dgm:cxn modelId="{81F92B28-1063-4AD9-90AC-5547ED6E1A0F}" type="presOf" srcId="{63084D9D-B591-4FB6-8532-CFFAD0F135F0}" destId="{AFD6BFE1-43D7-4971-9BD4-5E366CBE1757}" srcOrd="0" destOrd="2" presId="urn:microsoft.com/office/officeart/2005/8/layout/vList6"/>
    <dgm:cxn modelId="{79323B2F-4316-4C87-A6DC-752E7A98BA2E}" type="presOf" srcId="{C1526965-DFCB-4D70-AD2B-557054B3B6AA}" destId="{83879A56-0B39-4E52-9B5E-69A914AD0176}" srcOrd="0" destOrd="1" presId="urn:microsoft.com/office/officeart/2005/8/layout/vList6"/>
    <dgm:cxn modelId="{13633B39-C5EA-471E-9FAE-135FBCD25CCF}" srcId="{30D1D00E-7938-46B4-92AE-E1F9A02705F2}" destId="{DF0D9C1E-EF74-4825-BB30-4D1F42AE4E02}" srcOrd="0" destOrd="0" parTransId="{44140B90-FACB-4A19-B228-99FEB44552E6}" sibTransId="{A7C04C02-8D30-49CD-BE4A-2443D281B61E}"/>
    <dgm:cxn modelId="{84899C3C-4F22-4153-8BF4-6E40C0020299}" type="presOf" srcId="{CDCC0DB7-842B-45CC-98E9-9435EA49F752}" destId="{AFD6BFE1-43D7-4971-9BD4-5E366CBE1757}" srcOrd="0" destOrd="1" presId="urn:microsoft.com/office/officeart/2005/8/layout/vList6"/>
    <dgm:cxn modelId="{11ED7B42-C288-4883-AC84-2293531E014B}" type="presOf" srcId="{DF0D9C1E-EF74-4825-BB30-4D1F42AE4E02}" destId="{83879A56-0B39-4E52-9B5E-69A914AD0176}" srcOrd="0" destOrd="0" presId="urn:microsoft.com/office/officeart/2005/8/layout/vList6"/>
    <dgm:cxn modelId="{2E3BC36A-75BD-42B7-B0DB-D24F10D0CD85}" srcId="{2F767AAD-0760-4813-A695-0BC5D136A69A}" destId="{62630ED1-A85F-4AD4-AFC6-E6FCAD87C855}" srcOrd="0" destOrd="0" parTransId="{BE26A26A-C098-4BDF-A9D8-0FB8D425A0C2}" sibTransId="{FED81328-D207-40F2-8772-6DB38748DC05}"/>
    <dgm:cxn modelId="{9D95374B-74F0-4786-8885-B248B4550D33}" type="presOf" srcId="{62630ED1-A85F-4AD4-AFC6-E6FCAD87C855}" destId="{AFD6BFE1-43D7-4971-9BD4-5E366CBE1757}" srcOrd="0" destOrd="0" presId="urn:microsoft.com/office/officeart/2005/8/layout/vList6"/>
    <dgm:cxn modelId="{90F21A4D-C6EC-4183-925F-A0AABBB04E93}" type="presOf" srcId="{2F767AAD-0760-4813-A695-0BC5D136A69A}" destId="{0821A58F-97AB-4BBF-86E4-6E89C2553858}" srcOrd="0" destOrd="0" presId="urn:microsoft.com/office/officeart/2005/8/layout/vList6"/>
    <dgm:cxn modelId="{FA42E953-3474-43D3-8534-E5C6E09E5ABB}" srcId="{2F767AAD-0760-4813-A695-0BC5D136A69A}" destId="{CDCC0DB7-842B-45CC-98E9-9435EA49F752}" srcOrd="1" destOrd="0" parTransId="{53992537-249C-4CD5-A61D-D4028EF1CCD6}" sibTransId="{BF7521E4-7C27-4C38-AD0D-3834C7D12539}"/>
    <dgm:cxn modelId="{D374DA7F-47BB-4687-BA4A-16C3E42519E0}" type="presOf" srcId="{A325EFD5-F0F8-4654-AC43-762400AE7AF3}" destId="{83879A56-0B39-4E52-9B5E-69A914AD0176}" srcOrd="0" destOrd="2" presId="urn:microsoft.com/office/officeart/2005/8/layout/vList6"/>
    <dgm:cxn modelId="{08DE2BA6-323F-46D3-9A8B-CBF3B7C2DA5D}" srcId="{B9B9345F-45BF-4E43-82B8-48ACAAC707E4}" destId="{30D1D00E-7938-46B4-92AE-E1F9A02705F2}" srcOrd="1" destOrd="0" parTransId="{A82F9859-E0F9-4729-94D3-C110D6F1B960}" sibTransId="{F24540AA-F303-47B4-B8B3-586031FDF4D9}"/>
    <dgm:cxn modelId="{F489C0AC-ED13-4444-96F3-FE6918DEE330}" srcId="{B9B9345F-45BF-4E43-82B8-48ACAAC707E4}" destId="{2F767AAD-0760-4813-A695-0BC5D136A69A}" srcOrd="0" destOrd="0" parTransId="{FBC64E1F-CFF7-417B-A433-8A0396DEED4A}" sibTransId="{2FCF504F-A42A-4295-92F6-A74D1DDCAB24}"/>
    <dgm:cxn modelId="{0E911FC7-B85A-4EF1-ADC9-CD2489864EAD}" srcId="{30D1D00E-7938-46B4-92AE-E1F9A02705F2}" destId="{C1526965-DFCB-4D70-AD2B-557054B3B6AA}" srcOrd="1" destOrd="0" parTransId="{E6C1C4CA-1B26-4D8A-80E8-68C5F46B189E}" sibTransId="{CF1E14F3-F984-40A7-8E97-B4DF09AEC17C}"/>
    <dgm:cxn modelId="{58ADCECD-F763-449F-92D4-3E3C4AE32C9A}" srcId="{2F767AAD-0760-4813-A695-0BC5D136A69A}" destId="{63084D9D-B591-4FB6-8532-CFFAD0F135F0}" srcOrd="2" destOrd="0" parTransId="{1520E752-2E0A-415C-AB95-1A87A018184F}" sibTransId="{388DFAD3-C936-4BA1-9608-97E947EAFE55}"/>
    <dgm:cxn modelId="{E03B70CE-1FA8-4297-B617-E03C392265A3}" srcId="{2F767AAD-0760-4813-A695-0BC5D136A69A}" destId="{F3E4B738-A86A-4F57-84D1-1595F8954FF2}" srcOrd="3" destOrd="0" parTransId="{BF14AAA3-5F44-46FB-8716-2633D4475BEC}" sibTransId="{34AAC84A-3A1F-4DEC-94DC-9C0B1665E3E5}"/>
    <dgm:cxn modelId="{8533B4E0-62BA-450A-9171-45C7B7C3A7B2}" type="presOf" srcId="{B9B9345F-45BF-4E43-82B8-48ACAAC707E4}" destId="{97C116E8-FC9F-4C0F-94BA-7B45397CCBDB}" srcOrd="0" destOrd="0" presId="urn:microsoft.com/office/officeart/2005/8/layout/vList6"/>
    <dgm:cxn modelId="{384A31E2-30D5-47D3-B342-E9AB7436ADC2}" srcId="{30D1D00E-7938-46B4-92AE-E1F9A02705F2}" destId="{A325EFD5-F0F8-4654-AC43-762400AE7AF3}" srcOrd="2" destOrd="0" parTransId="{E7E40AB2-3F04-4355-BD2B-42AC8EB212FB}" sibTransId="{4AA50B09-6B55-4130-A123-BB623B132357}"/>
    <dgm:cxn modelId="{87F603E3-2957-4B31-953D-FD4C31FEBC37}" type="presOf" srcId="{30D1D00E-7938-46B4-92AE-E1F9A02705F2}" destId="{E869AF89-484D-4A07-BB64-CF1FDC8C707C}" srcOrd="0" destOrd="0" presId="urn:microsoft.com/office/officeart/2005/8/layout/vList6"/>
    <dgm:cxn modelId="{D87298E5-1BC1-4ADD-A9ED-182A8120338F}" type="presOf" srcId="{F3E4B738-A86A-4F57-84D1-1595F8954FF2}" destId="{AFD6BFE1-43D7-4971-9BD4-5E366CBE1757}" srcOrd="0" destOrd="3" presId="urn:microsoft.com/office/officeart/2005/8/layout/vList6"/>
    <dgm:cxn modelId="{2270DB8E-76D3-4657-8F24-2317C9B70A9B}" type="presParOf" srcId="{97C116E8-FC9F-4C0F-94BA-7B45397CCBDB}" destId="{434AD707-5840-40B1-BCBA-324E34312B70}" srcOrd="0" destOrd="0" presId="urn:microsoft.com/office/officeart/2005/8/layout/vList6"/>
    <dgm:cxn modelId="{26548635-FE11-4CC3-BC9C-004B62E433B7}" type="presParOf" srcId="{434AD707-5840-40B1-BCBA-324E34312B70}" destId="{0821A58F-97AB-4BBF-86E4-6E89C2553858}" srcOrd="0" destOrd="0" presId="urn:microsoft.com/office/officeart/2005/8/layout/vList6"/>
    <dgm:cxn modelId="{CF6E4636-E8B8-468C-808C-797B6BE3D5DE}" type="presParOf" srcId="{434AD707-5840-40B1-BCBA-324E34312B70}" destId="{AFD6BFE1-43D7-4971-9BD4-5E366CBE1757}" srcOrd="1" destOrd="0" presId="urn:microsoft.com/office/officeart/2005/8/layout/vList6"/>
    <dgm:cxn modelId="{D33589F7-E517-48A7-A271-85054AFE281A}" type="presParOf" srcId="{97C116E8-FC9F-4C0F-94BA-7B45397CCBDB}" destId="{5352D1A6-454B-4746-9A02-86A40E75BC11}" srcOrd="1" destOrd="0" presId="urn:microsoft.com/office/officeart/2005/8/layout/vList6"/>
    <dgm:cxn modelId="{1E0C64E8-DC4C-4364-A177-BC7268A3B602}" type="presParOf" srcId="{97C116E8-FC9F-4C0F-94BA-7B45397CCBDB}" destId="{6EFA2ACC-E760-4B90-8E3E-30B1CDA64772}" srcOrd="2" destOrd="0" presId="urn:microsoft.com/office/officeart/2005/8/layout/vList6"/>
    <dgm:cxn modelId="{A2B04E04-C9B9-41E2-80F7-4E45F1C3F96F}" type="presParOf" srcId="{6EFA2ACC-E760-4B90-8E3E-30B1CDA64772}" destId="{E869AF89-484D-4A07-BB64-CF1FDC8C707C}" srcOrd="0" destOrd="0" presId="urn:microsoft.com/office/officeart/2005/8/layout/vList6"/>
    <dgm:cxn modelId="{F6034E84-6F20-4268-82A9-D2A1929DC037}" type="presParOf" srcId="{6EFA2ACC-E760-4B90-8E3E-30B1CDA64772}" destId="{83879A56-0B39-4E52-9B5E-69A914AD01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E6D490-B1EA-4E8F-A70F-C34C618D73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B9A7A2-FC9A-4B3C-B38D-0B97119F8972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1592</a:t>
          </a:r>
        </a:p>
      </dgm:t>
    </dgm:pt>
    <dgm:pt modelId="{2D9DFAB1-F628-4FF0-9FE0-FC7E77FBBE3B}" type="parTrans" cxnId="{8BD21CB0-DA40-4435-B406-C9700A6D90C1}">
      <dgm:prSet/>
      <dgm:spPr/>
      <dgm:t>
        <a:bodyPr/>
        <a:lstStyle/>
        <a:p>
          <a:endParaRPr lang="en-US"/>
        </a:p>
      </dgm:t>
    </dgm:pt>
    <dgm:pt modelId="{0477555B-1D91-4A1E-996A-24895F0EEE85}" type="sibTrans" cxnId="{8BD21CB0-DA40-4435-B406-C9700A6D90C1}">
      <dgm:prSet/>
      <dgm:spPr/>
      <dgm:t>
        <a:bodyPr/>
        <a:lstStyle/>
        <a:p>
          <a:endParaRPr lang="en-US"/>
        </a:p>
      </dgm:t>
    </dgm:pt>
    <dgm:pt modelId="{FAC537D9-45B9-4D93-86F9-B986EFBFAF02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Tùng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vương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Vương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phủ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cạnh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hung</a:t>
          </a:r>
        </a:p>
      </dgm:t>
    </dgm:pt>
    <dgm:pt modelId="{F666136F-67B9-49BB-9826-3C43EE37F5C7}" type="parTrans" cxnId="{8C8DAC7E-AA24-4D5A-8BA3-8A61CC8876E7}">
      <dgm:prSet/>
      <dgm:spPr/>
      <dgm:t>
        <a:bodyPr/>
        <a:lstStyle/>
        <a:p>
          <a:endParaRPr lang="en-US"/>
        </a:p>
      </dgm:t>
    </dgm:pt>
    <dgm:pt modelId="{EDB2CE0E-5254-4AB1-AB01-3AE1E78F7A83}" type="sibTrans" cxnId="{8C8DAC7E-AA24-4D5A-8BA3-8A61CC8876E7}">
      <dgm:prSet/>
      <dgm:spPr/>
      <dgm:t>
        <a:bodyPr/>
        <a:lstStyle/>
        <a:p>
          <a:endParaRPr lang="en-US"/>
        </a:p>
      </dgm:t>
    </dgm:pt>
    <dgm:pt modelId="{7A671D66-F87B-4C78-8C01-961406B6E9A8}">
      <dgm:prSet phldrT="[Text]" custT="1"/>
      <dgm:spPr/>
      <dgm:t>
        <a:bodyPr/>
        <a:lstStyle/>
        <a:p>
          <a:r>
            <a:rPr lang="en-US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1599</a:t>
          </a:r>
        </a:p>
      </dgm:t>
    </dgm:pt>
    <dgm:pt modelId="{8639BA9C-2B73-417A-ADFE-074FF7509280}" type="parTrans" cxnId="{AC574949-D0C4-4DE3-98B7-210FF92C89AC}">
      <dgm:prSet/>
      <dgm:spPr/>
      <dgm:t>
        <a:bodyPr/>
        <a:lstStyle/>
        <a:p>
          <a:endParaRPr lang="en-US"/>
        </a:p>
      </dgm:t>
    </dgm:pt>
    <dgm:pt modelId="{EEF9A7DB-7F7A-45E3-AD6C-AC69DA1BF181}" type="sibTrans" cxnId="{AC574949-D0C4-4DE3-98B7-210FF92C89AC}">
      <dgm:prSet/>
      <dgm:spPr/>
      <dgm:t>
        <a:bodyPr/>
        <a:lstStyle/>
        <a:p>
          <a:endParaRPr lang="en-US"/>
        </a:p>
      </dgm:t>
    </dgm:pt>
    <dgm:pt modelId="{107B0005-094C-4F82-85A3-8DD00C673439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1600 </a:t>
          </a:r>
        </a:p>
      </dgm:t>
    </dgm:pt>
    <dgm:pt modelId="{734E8FC7-5964-424B-A4BF-4F5537CBD135}" type="parTrans" cxnId="{FCF6DAB5-E2F6-4417-9535-060251F5C7C9}">
      <dgm:prSet/>
      <dgm:spPr/>
      <dgm:t>
        <a:bodyPr/>
        <a:lstStyle/>
        <a:p>
          <a:endParaRPr lang="en-US"/>
        </a:p>
      </dgm:t>
    </dgm:pt>
    <dgm:pt modelId="{849CFF8B-3AB0-4DFA-AC2B-1E6087F32502}" type="sibTrans" cxnId="{FCF6DAB5-E2F6-4417-9535-060251F5C7C9}">
      <dgm:prSet/>
      <dgm:spPr/>
      <dgm:t>
        <a:bodyPr/>
        <a:lstStyle/>
        <a:p>
          <a:endParaRPr lang="en-US"/>
        </a:p>
      </dgm:t>
    </dgm:pt>
    <dgm:pt modelId="{B49C6681-36C6-41C2-ADFF-B133A358DB86}">
      <dgm:prSet phldrT="[Text]" custT="1"/>
      <dgm:spPr/>
      <dgm:t>
        <a:bodyPr/>
        <a:lstStyle/>
        <a:p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Họ Trịnh được hưởng thế tập ngôi chúa. Từ đây họ Trịnh lập ra hệ thống tổ chức chính quyền ở phủ chúa tương ứng với chính quyền có sẵn bên cung vua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A7DA4-6F68-4E53-B711-EDF4FD7AD183}" type="parTrans" cxnId="{6B3E8822-0C16-4D9B-8898-5BFCA1EA673D}">
      <dgm:prSet/>
      <dgm:spPr/>
      <dgm:t>
        <a:bodyPr/>
        <a:lstStyle/>
        <a:p>
          <a:endParaRPr lang="en-US"/>
        </a:p>
      </dgm:t>
    </dgm:pt>
    <dgm:pt modelId="{D3069FE0-A133-45A2-97F5-FA9698F71F05}" type="sibTrans" cxnId="{6B3E8822-0C16-4D9B-8898-5BFCA1EA673D}">
      <dgm:prSet/>
      <dgm:spPr/>
      <dgm:t>
        <a:bodyPr/>
        <a:lstStyle/>
        <a:p>
          <a:endParaRPr lang="en-US"/>
        </a:p>
      </dgm:t>
    </dgm:pt>
    <dgm:pt modelId="{D5D0EFB6-9B39-4FDD-A271-E54D04B44152}">
      <dgm:prSet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Tùng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soái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69F7E4F-32B3-4BD4-90C1-40EB1D0D5F91}" type="parTrans" cxnId="{684ACAC2-55F4-4E35-AC46-C1EAA01B524C}">
      <dgm:prSet/>
      <dgm:spPr/>
      <dgm:t>
        <a:bodyPr/>
        <a:lstStyle/>
        <a:p>
          <a:endParaRPr lang="en-US"/>
        </a:p>
      </dgm:t>
    </dgm:pt>
    <dgm:pt modelId="{744079A7-A34A-4788-91C8-CF3AC2B5A8C0}" type="sibTrans" cxnId="{684ACAC2-55F4-4E35-AC46-C1EAA01B524C}">
      <dgm:prSet/>
      <dgm:spPr/>
      <dgm:t>
        <a:bodyPr/>
        <a:lstStyle/>
        <a:p>
          <a:endParaRPr lang="en-US"/>
        </a:p>
      </dgm:t>
    </dgm:pt>
    <dgm:pt modelId="{EA09933B-DF8A-4AA8-903D-E8338112A509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Phủ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nằm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126AE00-0683-4F63-AAAB-C38FB19C513F}" type="parTrans" cxnId="{22693C75-7DCD-4E1F-954E-0DD223D2F2C0}">
      <dgm:prSet/>
      <dgm:spPr/>
      <dgm:t>
        <a:bodyPr/>
        <a:lstStyle/>
        <a:p>
          <a:endParaRPr lang="en-US"/>
        </a:p>
      </dgm:t>
    </dgm:pt>
    <dgm:pt modelId="{1D61BCFC-E1A5-409E-95C2-C784E10BBD07}" type="sibTrans" cxnId="{22693C75-7DCD-4E1F-954E-0DD223D2F2C0}">
      <dgm:prSet/>
      <dgm:spPr/>
      <dgm:t>
        <a:bodyPr/>
        <a:lstStyle/>
        <a:p>
          <a:endParaRPr lang="en-US"/>
        </a:p>
      </dgm:t>
    </dgm:pt>
    <dgm:pt modelId="{E9B0723B-3FAE-49AA-B86A-6563A878F500}">
      <dgm:prSet phldrT="[Text]" custT="1"/>
      <dgm:spPr/>
      <dgm:t>
        <a:bodyPr/>
        <a:lstStyle/>
        <a:p>
          <a:r>
            <a:rPr lang="en-US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1623</a:t>
          </a:r>
          <a:r>
            <a:rPr lang="en-US" sz="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FD80817-15A6-4C88-90CA-73432878A26B}" type="parTrans" cxnId="{630AAF10-8E38-4855-8DA9-426F9EBEC0A9}">
      <dgm:prSet/>
      <dgm:spPr/>
      <dgm:t>
        <a:bodyPr/>
        <a:lstStyle/>
        <a:p>
          <a:endParaRPr lang="en-US"/>
        </a:p>
      </dgm:t>
    </dgm:pt>
    <dgm:pt modelId="{26161993-3A65-4E86-AC51-B41E3C03BD3C}" type="sibTrans" cxnId="{630AAF10-8E38-4855-8DA9-426F9EBEC0A9}">
      <dgm:prSet/>
      <dgm:spPr/>
      <dgm:t>
        <a:bodyPr/>
        <a:lstStyle/>
        <a:p>
          <a:endParaRPr lang="en-US"/>
        </a:p>
      </dgm:t>
    </dgm:pt>
    <dgm:pt modelId="{E35AD661-D00C-488A-BE02-7FDD00394164}">
      <dgm:prSet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Tùng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E955A-13EF-4773-8FB6-5E86339C2A7F}" type="parTrans" cxnId="{ABB411BC-32E4-48FC-9E9B-4E716FF2ADC7}">
      <dgm:prSet/>
      <dgm:spPr/>
    </dgm:pt>
    <dgm:pt modelId="{FBE4F947-DC55-4AB1-BDE0-0E8429C860EF}" type="sibTrans" cxnId="{ABB411BC-32E4-48FC-9E9B-4E716FF2ADC7}">
      <dgm:prSet/>
      <dgm:spPr/>
    </dgm:pt>
    <dgm:pt modelId="{C7B6D44E-3C83-4D0A-85C5-5BE6EB75DC88}">
      <dgm:prSet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BCB683-24BA-4339-8776-916F2C2F6C88}" type="parTrans" cxnId="{715611C4-D096-4FF5-9FE6-D8D6311BC238}">
      <dgm:prSet/>
      <dgm:spPr/>
    </dgm:pt>
    <dgm:pt modelId="{DCE6E7B4-2BBF-4091-AA17-95BBED57FE5D}" type="sibTrans" cxnId="{715611C4-D096-4FF5-9FE6-D8D6311BC238}">
      <dgm:prSet/>
      <dgm:spPr/>
    </dgm:pt>
    <dgm:pt modelId="{53CF660D-4B92-4256-8BE5-7692865DD342}" type="pres">
      <dgm:prSet presAssocID="{79E6D490-B1EA-4E8F-A70F-C34C618D73AA}" presName="linearFlow" presStyleCnt="0">
        <dgm:presLayoutVars>
          <dgm:dir/>
          <dgm:animLvl val="lvl"/>
          <dgm:resizeHandles val="exact"/>
        </dgm:presLayoutVars>
      </dgm:prSet>
      <dgm:spPr/>
    </dgm:pt>
    <dgm:pt modelId="{799B0EA3-48DF-46D5-94EC-57E855843970}" type="pres">
      <dgm:prSet presAssocID="{9DB9A7A2-FC9A-4B3C-B38D-0B97119F8972}" presName="composite" presStyleCnt="0"/>
      <dgm:spPr/>
    </dgm:pt>
    <dgm:pt modelId="{995EEE3A-0014-40BC-AF86-6A02F4B9A006}" type="pres">
      <dgm:prSet presAssocID="{9DB9A7A2-FC9A-4B3C-B38D-0B97119F8972}" presName="parentText" presStyleLbl="alignNode1" presStyleIdx="0" presStyleCnt="4" custScaleX="142896" custScaleY="111276" custLinFactNeighborX="1123" custLinFactNeighborY="877">
        <dgm:presLayoutVars>
          <dgm:chMax val="1"/>
          <dgm:bulletEnabled val="1"/>
        </dgm:presLayoutVars>
      </dgm:prSet>
      <dgm:spPr/>
    </dgm:pt>
    <dgm:pt modelId="{6A65C5E8-F32A-4ADE-8F6E-1C9254BC43A1}" type="pres">
      <dgm:prSet presAssocID="{9DB9A7A2-FC9A-4B3C-B38D-0B97119F8972}" presName="descendantText" presStyleLbl="alignAcc1" presStyleIdx="0" presStyleCnt="4" custScaleY="140411" custLinFactNeighborX="7077" custLinFactNeighborY="-729">
        <dgm:presLayoutVars>
          <dgm:bulletEnabled val="1"/>
        </dgm:presLayoutVars>
      </dgm:prSet>
      <dgm:spPr/>
    </dgm:pt>
    <dgm:pt modelId="{7CB4E326-4D7B-446C-840E-164A95700F1D}" type="pres">
      <dgm:prSet presAssocID="{0477555B-1D91-4A1E-996A-24895F0EEE85}" presName="sp" presStyleCnt="0"/>
      <dgm:spPr/>
    </dgm:pt>
    <dgm:pt modelId="{37CFAA41-3A07-41B4-AB7A-9EB6269E8EBC}" type="pres">
      <dgm:prSet presAssocID="{7A671D66-F87B-4C78-8C01-961406B6E9A8}" presName="composite" presStyleCnt="0"/>
      <dgm:spPr/>
    </dgm:pt>
    <dgm:pt modelId="{A8838991-2CA8-40E7-9F8F-3E0143D2E066}" type="pres">
      <dgm:prSet presAssocID="{7A671D66-F87B-4C78-8C01-961406B6E9A8}" presName="parentText" presStyleLbl="alignNode1" presStyleIdx="1" presStyleCnt="4" custScaleX="139259" custScaleY="113636" custLinFactNeighborX="2334" custLinFactNeighborY="3255">
        <dgm:presLayoutVars>
          <dgm:chMax val="1"/>
          <dgm:bulletEnabled val="1"/>
        </dgm:presLayoutVars>
      </dgm:prSet>
      <dgm:spPr/>
    </dgm:pt>
    <dgm:pt modelId="{9F4F9C61-974B-4DE8-961D-A76BD0D45E5D}" type="pres">
      <dgm:prSet presAssocID="{7A671D66-F87B-4C78-8C01-961406B6E9A8}" presName="descendantText" presStyleLbl="alignAcc1" presStyleIdx="1" presStyleCnt="4" custScaleX="83672" custScaleY="100000" custLinFactNeighborX="135" custLinFactNeighborY="4355">
        <dgm:presLayoutVars>
          <dgm:bulletEnabled val="1"/>
        </dgm:presLayoutVars>
      </dgm:prSet>
      <dgm:spPr/>
    </dgm:pt>
    <dgm:pt modelId="{BDF56103-9D66-46AE-8169-DB5FF874C62B}" type="pres">
      <dgm:prSet presAssocID="{EEF9A7DB-7F7A-45E3-AD6C-AC69DA1BF181}" presName="sp" presStyleCnt="0"/>
      <dgm:spPr/>
    </dgm:pt>
    <dgm:pt modelId="{960DAF3C-12D5-4221-AB4E-D71F82B22593}" type="pres">
      <dgm:prSet presAssocID="{107B0005-094C-4F82-85A3-8DD00C673439}" presName="composite" presStyleCnt="0"/>
      <dgm:spPr/>
    </dgm:pt>
    <dgm:pt modelId="{412953CC-7068-4892-8C42-B75A41DA3935}" type="pres">
      <dgm:prSet presAssocID="{107B0005-094C-4F82-85A3-8DD00C673439}" presName="parentText" presStyleLbl="alignNode1" presStyleIdx="2" presStyleCnt="4" custScaleX="141812" custScaleY="127623" custLinFactNeighborX="-1808" custLinFactNeighborY="-18584">
        <dgm:presLayoutVars>
          <dgm:chMax val="1"/>
          <dgm:bulletEnabled val="1"/>
        </dgm:presLayoutVars>
      </dgm:prSet>
      <dgm:spPr/>
    </dgm:pt>
    <dgm:pt modelId="{965B8954-0C98-4EB1-9498-82F88CA67599}" type="pres">
      <dgm:prSet presAssocID="{107B0005-094C-4F82-85A3-8DD00C673439}" presName="descendantText" presStyleLbl="alignAcc1" presStyleIdx="2" presStyleCnt="4" custScaleX="95779" custScaleY="191437" custLinFactNeighborX="3160" custLinFactNeighborY="-4662">
        <dgm:presLayoutVars>
          <dgm:bulletEnabled val="1"/>
        </dgm:presLayoutVars>
      </dgm:prSet>
      <dgm:spPr/>
    </dgm:pt>
    <dgm:pt modelId="{42826DFE-240A-447C-AB24-D2C9D5F0CAB0}" type="pres">
      <dgm:prSet presAssocID="{849CFF8B-3AB0-4DFA-AC2B-1E6087F32502}" presName="sp" presStyleCnt="0"/>
      <dgm:spPr/>
    </dgm:pt>
    <dgm:pt modelId="{E24CBEB0-DA1B-4B93-9350-719136097479}" type="pres">
      <dgm:prSet presAssocID="{E9B0723B-3FAE-49AA-B86A-6563A878F500}" presName="composite" presStyleCnt="0"/>
      <dgm:spPr/>
    </dgm:pt>
    <dgm:pt modelId="{86C55B74-F889-4113-9A54-F52A42B71B47}" type="pres">
      <dgm:prSet presAssocID="{E9B0723B-3FAE-49AA-B86A-6563A878F500}" presName="parentText" presStyleLbl="alignNode1" presStyleIdx="3" presStyleCnt="4" custScaleX="155577" custLinFactNeighborX="-4667" custLinFactNeighborY="-5874">
        <dgm:presLayoutVars>
          <dgm:chMax val="1"/>
          <dgm:bulletEnabled val="1"/>
        </dgm:presLayoutVars>
      </dgm:prSet>
      <dgm:spPr/>
    </dgm:pt>
    <dgm:pt modelId="{420EE709-BC56-452A-8629-8386FF98E0B4}" type="pres">
      <dgm:prSet presAssocID="{E9B0723B-3FAE-49AA-B86A-6563A878F500}" presName="descendantText" presStyleLbl="alignAcc1" presStyleIdx="3" presStyleCnt="4" custScaleX="89606" custLinFactNeighborX="240" custLinFactNeighborY="1996">
        <dgm:presLayoutVars>
          <dgm:bulletEnabled val="1"/>
        </dgm:presLayoutVars>
      </dgm:prSet>
      <dgm:spPr/>
    </dgm:pt>
  </dgm:ptLst>
  <dgm:cxnLst>
    <dgm:cxn modelId="{45262E08-29C1-4B4C-8D76-18E898B590F0}" type="presOf" srcId="{E35AD661-D00C-488A-BE02-7FDD00394164}" destId="{420EE709-BC56-452A-8629-8386FF98E0B4}" srcOrd="0" destOrd="0" presId="urn:microsoft.com/office/officeart/2005/8/layout/chevron2"/>
    <dgm:cxn modelId="{630AAF10-8E38-4855-8DA9-426F9EBEC0A9}" srcId="{79E6D490-B1EA-4E8F-A70F-C34C618D73AA}" destId="{E9B0723B-3FAE-49AA-B86A-6563A878F500}" srcOrd="3" destOrd="0" parTransId="{4FD80817-15A6-4C88-90CA-73432878A26B}" sibTransId="{26161993-3A65-4E86-AC51-B41E3C03BD3C}"/>
    <dgm:cxn modelId="{D8187C1F-5AC9-42D3-B374-69A6796E52C5}" type="presOf" srcId="{9DB9A7A2-FC9A-4B3C-B38D-0B97119F8972}" destId="{995EEE3A-0014-40BC-AF86-6A02F4B9A006}" srcOrd="0" destOrd="0" presId="urn:microsoft.com/office/officeart/2005/8/layout/chevron2"/>
    <dgm:cxn modelId="{6B3E8822-0C16-4D9B-8898-5BFCA1EA673D}" srcId="{107B0005-094C-4F82-85A3-8DD00C673439}" destId="{B49C6681-36C6-41C2-ADFF-B133A358DB86}" srcOrd="0" destOrd="0" parTransId="{E5AA7DA4-6F68-4E53-B711-EDF4FD7AD183}" sibTransId="{D3069FE0-A133-45A2-97F5-FA9698F71F05}"/>
    <dgm:cxn modelId="{98C26627-C3C7-4AE9-8EB3-DF7C27B413B7}" type="presOf" srcId="{B49C6681-36C6-41C2-ADFF-B133A358DB86}" destId="{965B8954-0C98-4EB1-9498-82F88CA67599}" srcOrd="0" destOrd="0" presId="urn:microsoft.com/office/officeart/2005/8/layout/chevron2"/>
    <dgm:cxn modelId="{AC574949-D0C4-4DE3-98B7-210FF92C89AC}" srcId="{79E6D490-B1EA-4E8F-A70F-C34C618D73AA}" destId="{7A671D66-F87B-4C78-8C01-961406B6E9A8}" srcOrd="1" destOrd="0" parTransId="{8639BA9C-2B73-417A-ADFE-074FF7509280}" sibTransId="{EEF9A7DB-7F7A-45E3-AD6C-AC69DA1BF181}"/>
    <dgm:cxn modelId="{22693C75-7DCD-4E1F-954E-0DD223D2F2C0}" srcId="{9DB9A7A2-FC9A-4B3C-B38D-0B97119F8972}" destId="{EA09933B-DF8A-4AA8-903D-E8338112A509}" srcOrd="1" destOrd="0" parTransId="{0126AE00-0683-4F63-AAAB-C38FB19C513F}" sibTransId="{1D61BCFC-E1A5-409E-95C2-C784E10BBD07}"/>
    <dgm:cxn modelId="{8C8DAC7E-AA24-4D5A-8BA3-8A61CC8876E7}" srcId="{9DB9A7A2-FC9A-4B3C-B38D-0B97119F8972}" destId="{FAC537D9-45B9-4D93-86F9-B986EFBFAF02}" srcOrd="0" destOrd="0" parTransId="{F666136F-67B9-49BB-9826-3C43EE37F5C7}" sibTransId="{EDB2CE0E-5254-4AB1-AB01-3AE1E78F7A83}"/>
    <dgm:cxn modelId="{264B0784-944E-4F1B-9C25-C34A8023EC7F}" type="presOf" srcId="{E9B0723B-3FAE-49AA-B86A-6563A878F500}" destId="{86C55B74-F889-4113-9A54-F52A42B71B47}" srcOrd="0" destOrd="0" presId="urn:microsoft.com/office/officeart/2005/8/layout/chevron2"/>
    <dgm:cxn modelId="{46A67F9E-0866-4F71-88D5-DFAF7E96792F}" type="presOf" srcId="{EA09933B-DF8A-4AA8-903D-E8338112A509}" destId="{6A65C5E8-F32A-4ADE-8F6E-1C9254BC43A1}" srcOrd="0" destOrd="1" presId="urn:microsoft.com/office/officeart/2005/8/layout/chevron2"/>
    <dgm:cxn modelId="{8FF27AA7-E468-490F-94D3-8C3D70A59C42}" type="presOf" srcId="{79E6D490-B1EA-4E8F-A70F-C34C618D73AA}" destId="{53CF660D-4B92-4256-8BE5-7692865DD342}" srcOrd="0" destOrd="0" presId="urn:microsoft.com/office/officeart/2005/8/layout/chevron2"/>
    <dgm:cxn modelId="{1DB732AB-D89F-4792-BBF2-3FC782CAF26D}" type="presOf" srcId="{C7B6D44E-3C83-4D0A-85C5-5BE6EB75DC88}" destId="{420EE709-BC56-452A-8629-8386FF98E0B4}" srcOrd="0" destOrd="1" presId="urn:microsoft.com/office/officeart/2005/8/layout/chevron2"/>
    <dgm:cxn modelId="{8BD21CB0-DA40-4435-B406-C9700A6D90C1}" srcId="{79E6D490-B1EA-4E8F-A70F-C34C618D73AA}" destId="{9DB9A7A2-FC9A-4B3C-B38D-0B97119F8972}" srcOrd="0" destOrd="0" parTransId="{2D9DFAB1-F628-4FF0-9FE0-FC7E77FBBE3B}" sibTransId="{0477555B-1D91-4A1E-996A-24895F0EEE85}"/>
    <dgm:cxn modelId="{9020D0B5-51F2-46B0-9C0A-757C5023D141}" type="presOf" srcId="{FAC537D9-45B9-4D93-86F9-B986EFBFAF02}" destId="{6A65C5E8-F32A-4ADE-8F6E-1C9254BC43A1}" srcOrd="0" destOrd="0" presId="urn:microsoft.com/office/officeart/2005/8/layout/chevron2"/>
    <dgm:cxn modelId="{FCF6DAB5-E2F6-4417-9535-060251F5C7C9}" srcId="{79E6D490-B1EA-4E8F-A70F-C34C618D73AA}" destId="{107B0005-094C-4F82-85A3-8DD00C673439}" srcOrd="2" destOrd="0" parTransId="{734E8FC7-5964-424B-A4BF-4F5537CBD135}" sibTransId="{849CFF8B-3AB0-4DFA-AC2B-1E6087F32502}"/>
    <dgm:cxn modelId="{ABB411BC-32E4-48FC-9E9B-4E716FF2ADC7}" srcId="{E9B0723B-3FAE-49AA-B86A-6563A878F500}" destId="{E35AD661-D00C-488A-BE02-7FDD00394164}" srcOrd="0" destOrd="0" parTransId="{9F7E955A-13EF-4773-8FB6-5E86339C2A7F}" sibTransId="{FBE4F947-DC55-4AB1-BDE0-0E8429C860EF}"/>
    <dgm:cxn modelId="{684ACAC2-55F4-4E35-AC46-C1EAA01B524C}" srcId="{7A671D66-F87B-4C78-8C01-961406B6E9A8}" destId="{D5D0EFB6-9B39-4FDD-A271-E54D04B44152}" srcOrd="0" destOrd="0" parTransId="{269F7E4F-32B3-4BD4-90C1-40EB1D0D5F91}" sibTransId="{744079A7-A34A-4788-91C8-CF3AC2B5A8C0}"/>
    <dgm:cxn modelId="{715611C4-D096-4FF5-9FE6-D8D6311BC238}" srcId="{E9B0723B-3FAE-49AA-B86A-6563A878F500}" destId="{C7B6D44E-3C83-4D0A-85C5-5BE6EB75DC88}" srcOrd="1" destOrd="0" parTransId="{52BCB683-24BA-4339-8776-916F2C2F6C88}" sibTransId="{DCE6E7B4-2BBF-4091-AA17-95BBED57FE5D}"/>
    <dgm:cxn modelId="{E71EC3CB-388C-4439-A3F3-A4E823013E25}" type="presOf" srcId="{107B0005-094C-4F82-85A3-8DD00C673439}" destId="{412953CC-7068-4892-8C42-B75A41DA3935}" srcOrd="0" destOrd="0" presId="urn:microsoft.com/office/officeart/2005/8/layout/chevron2"/>
    <dgm:cxn modelId="{AB32A6D2-2E20-4E5F-AE2E-A8E85BEE360B}" type="presOf" srcId="{7A671D66-F87B-4C78-8C01-961406B6E9A8}" destId="{A8838991-2CA8-40E7-9F8F-3E0143D2E066}" srcOrd="0" destOrd="0" presId="urn:microsoft.com/office/officeart/2005/8/layout/chevron2"/>
    <dgm:cxn modelId="{DD975FED-3451-4A5E-9895-8D73B5F96987}" type="presOf" srcId="{D5D0EFB6-9B39-4FDD-A271-E54D04B44152}" destId="{9F4F9C61-974B-4DE8-961D-A76BD0D45E5D}" srcOrd="0" destOrd="0" presId="urn:microsoft.com/office/officeart/2005/8/layout/chevron2"/>
    <dgm:cxn modelId="{1A27A4BD-0101-48C0-9E68-3868A1D1AE25}" type="presParOf" srcId="{53CF660D-4B92-4256-8BE5-7692865DD342}" destId="{799B0EA3-48DF-46D5-94EC-57E855843970}" srcOrd="0" destOrd="0" presId="urn:microsoft.com/office/officeart/2005/8/layout/chevron2"/>
    <dgm:cxn modelId="{0C7674C5-4844-4742-9A44-00D3B9CE547F}" type="presParOf" srcId="{799B0EA3-48DF-46D5-94EC-57E855843970}" destId="{995EEE3A-0014-40BC-AF86-6A02F4B9A006}" srcOrd="0" destOrd="0" presId="urn:microsoft.com/office/officeart/2005/8/layout/chevron2"/>
    <dgm:cxn modelId="{D6EDE8E1-5892-4827-B23E-D21E7497EB1D}" type="presParOf" srcId="{799B0EA3-48DF-46D5-94EC-57E855843970}" destId="{6A65C5E8-F32A-4ADE-8F6E-1C9254BC43A1}" srcOrd="1" destOrd="0" presId="urn:microsoft.com/office/officeart/2005/8/layout/chevron2"/>
    <dgm:cxn modelId="{E6ECB9C0-450B-4054-8865-CE1F50425EB2}" type="presParOf" srcId="{53CF660D-4B92-4256-8BE5-7692865DD342}" destId="{7CB4E326-4D7B-446C-840E-164A95700F1D}" srcOrd="1" destOrd="0" presId="urn:microsoft.com/office/officeart/2005/8/layout/chevron2"/>
    <dgm:cxn modelId="{19E2A414-EA80-45E0-AE43-F9795888B529}" type="presParOf" srcId="{53CF660D-4B92-4256-8BE5-7692865DD342}" destId="{37CFAA41-3A07-41B4-AB7A-9EB6269E8EBC}" srcOrd="2" destOrd="0" presId="urn:microsoft.com/office/officeart/2005/8/layout/chevron2"/>
    <dgm:cxn modelId="{4CB3D462-F276-4A17-AE55-C19A86BF4B1B}" type="presParOf" srcId="{37CFAA41-3A07-41B4-AB7A-9EB6269E8EBC}" destId="{A8838991-2CA8-40E7-9F8F-3E0143D2E066}" srcOrd="0" destOrd="0" presId="urn:microsoft.com/office/officeart/2005/8/layout/chevron2"/>
    <dgm:cxn modelId="{97A9E649-B629-4B85-AB69-E7F2050D44D2}" type="presParOf" srcId="{37CFAA41-3A07-41B4-AB7A-9EB6269E8EBC}" destId="{9F4F9C61-974B-4DE8-961D-A76BD0D45E5D}" srcOrd="1" destOrd="0" presId="urn:microsoft.com/office/officeart/2005/8/layout/chevron2"/>
    <dgm:cxn modelId="{0DCE8C9A-01B6-4623-84BF-11E308B2BACA}" type="presParOf" srcId="{53CF660D-4B92-4256-8BE5-7692865DD342}" destId="{BDF56103-9D66-46AE-8169-DB5FF874C62B}" srcOrd="3" destOrd="0" presId="urn:microsoft.com/office/officeart/2005/8/layout/chevron2"/>
    <dgm:cxn modelId="{6A9576CE-9BB0-48F1-BC87-92F9892D01BD}" type="presParOf" srcId="{53CF660D-4B92-4256-8BE5-7692865DD342}" destId="{960DAF3C-12D5-4221-AB4E-D71F82B22593}" srcOrd="4" destOrd="0" presId="urn:microsoft.com/office/officeart/2005/8/layout/chevron2"/>
    <dgm:cxn modelId="{C4644DE6-75CF-4992-8E87-D348E1470E1E}" type="presParOf" srcId="{960DAF3C-12D5-4221-AB4E-D71F82B22593}" destId="{412953CC-7068-4892-8C42-B75A41DA3935}" srcOrd="0" destOrd="0" presId="urn:microsoft.com/office/officeart/2005/8/layout/chevron2"/>
    <dgm:cxn modelId="{DAFC84F6-BA58-4EAD-92F9-22B34B999FE9}" type="presParOf" srcId="{960DAF3C-12D5-4221-AB4E-D71F82B22593}" destId="{965B8954-0C98-4EB1-9498-82F88CA67599}" srcOrd="1" destOrd="0" presId="urn:microsoft.com/office/officeart/2005/8/layout/chevron2"/>
    <dgm:cxn modelId="{751ADD11-BFD7-4965-A4ED-17EC7146ED38}" type="presParOf" srcId="{53CF660D-4B92-4256-8BE5-7692865DD342}" destId="{42826DFE-240A-447C-AB24-D2C9D5F0CAB0}" srcOrd="5" destOrd="0" presId="urn:microsoft.com/office/officeart/2005/8/layout/chevron2"/>
    <dgm:cxn modelId="{5A74F334-C30C-4E89-8776-1490506A8ED8}" type="presParOf" srcId="{53CF660D-4B92-4256-8BE5-7692865DD342}" destId="{E24CBEB0-DA1B-4B93-9350-719136097479}" srcOrd="6" destOrd="0" presId="urn:microsoft.com/office/officeart/2005/8/layout/chevron2"/>
    <dgm:cxn modelId="{8DD3CBF3-5B98-4E2F-B24F-C85E1084DE73}" type="presParOf" srcId="{E24CBEB0-DA1B-4B93-9350-719136097479}" destId="{86C55B74-F889-4113-9A54-F52A42B71B47}" srcOrd="0" destOrd="0" presId="urn:microsoft.com/office/officeart/2005/8/layout/chevron2"/>
    <dgm:cxn modelId="{8ED7F49A-F745-46E3-8C47-C90C8BC8ED4D}" type="presParOf" srcId="{E24CBEB0-DA1B-4B93-9350-719136097479}" destId="{420EE709-BC56-452A-8629-8386FF98E0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5D2B85-FC7E-4408-B3C4-86C7CDBACB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92D931-6070-4607-9CF9-3A103A59E9E9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1558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C6D1838-FFD3-4574-9A90-159E27A817A9}" type="parTrans" cxnId="{1FDA2D8D-1A44-4D1B-AA19-7FF6D5555F3E}">
      <dgm:prSet/>
      <dgm:spPr/>
      <dgm:t>
        <a:bodyPr/>
        <a:lstStyle/>
        <a:p>
          <a:endParaRPr lang="en-US"/>
        </a:p>
      </dgm:t>
    </dgm:pt>
    <dgm:pt modelId="{33DC0212-6941-4184-85E9-DC11E3404F82}" type="sibTrans" cxnId="{1FDA2D8D-1A44-4D1B-AA19-7FF6D5555F3E}">
      <dgm:prSet/>
      <dgm:spPr/>
      <dgm:t>
        <a:bodyPr/>
        <a:lstStyle/>
        <a:p>
          <a:endParaRPr lang="en-US"/>
        </a:p>
      </dgm:t>
    </dgm:pt>
    <dgm:pt modelId="{AAED99C9-9955-42A3-A597-3750507A1E6A}">
      <dgm:prSet phldrT="[Text]"/>
      <dgm:spPr/>
      <dgm:t>
        <a:bodyPr/>
        <a:lstStyle/>
        <a:p>
          <a:r>
            <a:rPr lang="en-US" dirty="0"/>
            <a:t>1570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Kiêm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trấn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thủ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xứ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Nam </a:t>
          </a:r>
        </a:p>
      </dgm:t>
    </dgm:pt>
    <dgm:pt modelId="{61545840-9A64-4A47-94E5-1E341CFD6F3C}" type="parTrans" cxnId="{A5426328-13C1-4168-A64C-2EB2AE7EEBC8}">
      <dgm:prSet/>
      <dgm:spPr/>
      <dgm:t>
        <a:bodyPr/>
        <a:lstStyle/>
        <a:p>
          <a:endParaRPr lang="en-US"/>
        </a:p>
      </dgm:t>
    </dgm:pt>
    <dgm:pt modelId="{B8388B0C-C644-484F-B6D2-1272BB0653B0}" type="sibTrans" cxnId="{A5426328-13C1-4168-A64C-2EB2AE7EEBC8}">
      <dgm:prSet/>
      <dgm:spPr/>
      <dgm:t>
        <a:bodyPr/>
        <a:lstStyle/>
        <a:p>
          <a:endParaRPr lang="en-US"/>
        </a:p>
      </dgm:t>
    </dgm:pt>
    <dgm:pt modelId="{0F47351B-A7EA-40D7-91DF-BF17410B9027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1613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6B6A7C1-A597-4110-850F-4B0A4DF738CC}" type="parTrans" cxnId="{94AF212F-0C26-4364-B384-7DE9D9B1DAB1}">
      <dgm:prSet/>
      <dgm:spPr/>
      <dgm:t>
        <a:bodyPr/>
        <a:lstStyle/>
        <a:p>
          <a:endParaRPr lang="en-US"/>
        </a:p>
      </dgm:t>
    </dgm:pt>
    <dgm:pt modelId="{B1664173-D27B-4995-8905-D7DD5C6A53A4}" type="sibTrans" cxnId="{94AF212F-0C26-4364-B384-7DE9D9B1DAB1}">
      <dgm:prSet/>
      <dgm:spPr/>
      <dgm:t>
        <a:bodyPr/>
        <a:lstStyle/>
        <a:p>
          <a:endParaRPr lang="en-US"/>
        </a:p>
      </dgm:t>
    </dgm:pt>
    <dgm:pt modelId="{0FFF5372-7426-486F-ADC9-6BBF20556CD5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1614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lũy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B62A0-3E63-4870-BEC7-CC65DADD0A99}" type="parTrans" cxnId="{2FBA1A4B-4FC0-4FA0-B4FE-2EF601343E1F}">
      <dgm:prSet/>
      <dgm:spPr/>
      <dgm:t>
        <a:bodyPr/>
        <a:lstStyle/>
        <a:p>
          <a:endParaRPr lang="en-US"/>
        </a:p>
      </dgm:t>
    </dgm:pt>
    <dgm:pt modelId="{27C98458-A1B3-4117-85A9-4252A2BE3442}" type="sibTrans" cxnId="{2FBA1A4B-4FC0-4FA0-B4FE-2EF601343E1F}">
      <dgm:prSet/>
      <dgm:spPr/>
      <dgm:t>
        <a:bodyPr/>
        <a:lstStyle/>
        <a:p>
          <a:endParaRPr lang="en-US"/>
        </a:p>
      </dgm:t>
    </dgm:pt>
    <dgm:pt modelId="{C0F5764D-5F98-45C4-8780-C76156179F81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1618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đạc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ruộng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nhằm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8875F6AB-169E-4FBC-9958-38B26FF07080}" type="parTrans" cxnId="{C1210444-CEA2-4046-A19E-010735D6C262}">
      <dgm:prSet/>
      <dgm:spPr/>
      <dgm:t>
        <a:bodyPr/>
        <a:lstStyle/>
        <a:p>
          <a:endParaRPr lang="en-US"/>
        </a:p>
      </dgm:t>
    </dgm:pt>
    <dgm:pt modelId="{0F9EE5CD-720E-4EE7-B961-F63C802FFB9D}" type="sibTrans" cxnId="{C1210444-CEA2-4046-A19E-010735D6C262}">
      <dgm:prSet/>
      <dgm:spPr/>
      <dgm:t>
        <a:bodyPr/>
        <a:lstStyle/>
        <a:p>
          <a:endParaRPr lang="en-US"/>
        </a:p>
      </dgm:t>
    </dgm:pt>
    <dgm:pt modelId="{A2CD2572-ED64-470F-979B-80B8E4CE179E}" type="pres">
      <dgm:prSet presAssocID="{035D2B85-FC7E-4408-B3C4-86C7CDBACB8B}" presName="linear" presStyleCnt="0">
        <dgm:presLayoutVars>
          <dgm:dir/>
          <dgm:animLvl val="lvl"/>
          <dgm:resizeHandles val="exact"/>
        </dgm:presLayoutVars>
      </dgm:prSet>
      <dgm:spPr/>
    </dgm:pt>
    <dgm:pt modelId="{8DCF906F-037B-4883-A681-05B7975A0F61}" type="pres">
      <dgm:prSet presAssocID="{2692D931-6070-4607-9CF9-3A103A59E9E9}" presName="parentLin" presStyleCnt="0"/>
      <dgm:spPr/>
    </dgm:pt>
    <dgm:pt modelId="{5C39D82B-5180-464E-8674-7BD11F075A78}" type="pres">
      <dgm:prSet presAssocID="{2692D931-6070-4607-9CF9-3A103A59E9E9}" presName="parentLeftMargin" presStyleLbl="node1" presStyleIdx="0" presStyleCnt="5"/>
      <dgm:spPr/>
    </dgm:pt>
    <dgm:pt modelId="{0D686FE5-279A-49FC-9784-1611BEEE18E2}" type="pres">
      <dgm:prSet presAssocID="{2692D931-6070-4607-9CF9-3A103A59E9E9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1D7DC6E0-830B-4FBB-8C1F-BD419EAF0CDF}" type="pres">
      <dgm:prSet presAssocID="{2692D931-6070-4607-9CF9-3A103A59E9E9}" presName="negativeSpace" presStyleCnt="0"/>
      <dgm:spPr/>
    </dgm:pt>
    <dgm:pt modelId="{798BBD69-4E06-4A79-B373-47A13A37A2BC}" type="pres">
      <dgm:prSet presAssocID="{2692D931-6070-4607-9CF9-3A103A59E9E9}" presName="childText" presStyleLbl="conFgAcc1" presStyleIdx="0" presStyleCnt="5">
        <dgm:presLayoutVars>
          <dgm:bulletEnabled val="1"/>
        </dgm:presLayoutVars>
      </dgm:prSet>
      <dgm:spPr/>
    </dgm:pt>
    <dgm:pt modelId="{EB451594-7411-4817-9E43-AF3931230876}" type="pres">
      <dgm:prSet presAssocID="{33DC0212-6941-4184-85E9-DC11E3404F82}" presName="spaceBetweenRectangles" presStyleCnt="0"/>
      <dgm:spPr/>
    </dgm:pt>
    <dgm:pt modelId="{023BFAB0-7298-4CF4-A33B-80ACAE371470}" type="pres">
      <dgm:prSet presAssocID="{AAED99C9-9955-42A3-A597-3750507A1E6A}" presName="parentLin" presStyleCnt="0"/>
      <dgm:spPr/>
    </dgm:pt>
    <dgm:pt modelId="{D9868716-E3F9-4CF0-83EE-35366512E619}" type="pres">
      <dgm:prSet presAssocID="{AAED99C9-9955-42A3-A597-3750507A1E6A}" presName="parentLeftMargin" presStyleLbl="node1" presStyleIdx="0" presStyleCnt="5"/>
      <dgm:spPr/>
    </dgm:pt>
    <dgm:pt modelId="{95074EE0-84C1-4B0B-B4F5-AE7144B23B34}" type="pres">
      <dgm:prSet presAssocID="{AAED99C9-9955-42A3-A597-3750507A1E6A}" presName="parentText" presStyleLbl="node1" presStyleIdx="1" presStyleCnt="5" custScaleX="139666">
        <dgm:presLayoutVars>
          <dgm:chMax val="0"/>
          <dgm:bulletEnabled val="1"/>
        </dgm:presLayoutVars>
      </dgm:prSet>
      <dgm:spPr/>
    </dgm:pt>
    <dgm:pt modelId="{CD88EFDC-E617-4CCE-87DD-88323EC762E1}" type="pres">
      <dgm:prSet presAssocID="{AAED99C9-9955-42A3-A597-3750507A1E6A}" presName="negativeSpace" presStyleCnt="0"/>
      <dgm:spPr/>
    </dgm:pt>
    <dgm:pt modelId="{FBDB572B-DE2B-4F10-8365-558CAD64188F}" type="pres">
      <dgm:prSet presAssocID="{AAED99C9-9955-42A3-A597-3750507A1E6A}" presName="childText" presStyleLbl="conFgAcc1" presStyleIdx="1" presStyleCnt="5">
        <dgm:presLayoutVars>
          <dgm:bulletEnabled val="1"/>
        </dgm:presLayoutVars>
      </dgm:prSet>
      <dgm:spPr/>
    </dgm:pt>
    <dgm:pt modelId="{15977D4B-13D8-4942-8000-40D4389C346A}" type="pres">
      <dgm:prSet presAssocID="{B8388B0C-C644-484F-B6D2-1272BB0653B0}" presName="spaceBetweenRectangles" presStyleCnt="0"/>
      <dgm:spPr/>
    </dgm:pt>
    <dgm:pt modelId="{16241749-6726-4822-96C7-48B130082E8B}" type="pres">
      <dgm:prSet presAssocID="{0F47351B-A7EA-40D7-91DF-BF17410B9027}" presName="parentLin" presStyleCnt="0"/>
      <dgm:spPr/>
    </dgm:pt>
    <dgm:pt modelId="{97608F6B-F92E-42FC-AEE4-D9D519EAC1CE}" type="pres">
      <dgm:prSet presAssocID="{0F47351B-A7EA-40D7-91DF-BF17410B9027}" presName="parentLeftMargin" presStyleLbl="node1" presStyleIdx="1" presStyleCnt="5"/>
      <dgm:spPr/>
    </dgm:pt>
    <dgm:pt modelId="{5E5EA27C-B16B-4B30-8AEA-3152B11DA8BC}" type="pres">
      <dgm:prSet presAssocID="{0F47351B-A7EA-40D7-91DF-BF17410B9027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FE5340A1-08E4-48D3-8F3D-95F38368B526}" type="pres">
      <dgm:prSet presAssocID="{0F47351B-A7EA-40D7-91DF-BF17410B9027}" presName="negativeSpace" presStyleCnt="0"/>
      <dgm:spPr/>
    </dgm:pt>
    <dgm:pt modelId="{4189A469-1E33-4CA5-B714-1E99EFC7D537}" type="pres">
      <dgm:prSet presAssocID="{0F47351B-A7EA-40D7-91DF-BF17410B9027}" presName="childText" presStyleLbl="conFgAcc1" presStyleIdx="2" presStyleCnt="5">
        <dgm:presLayoutVars>
          <dgm:bulletEnabled val="1"/>
        </dgm:presLayoutVars>
      </dgm:prSet>
      <dgm:spPr/>
    </dgm:pt>
    <dgm:pt modelId="{96462627-A5E1-416E-B66D-566994A79034}" type="pres">
      <dgm:prSet presAssocID="{B1664173-D27B-4995-8905-D7DD5C6A53A4}" presName="spaceBetweenRectangles" presStyleCnt="0"/>
      <dgm:spPr/>
    </dgm:pt>
    <dgm:pt modelId="{5216D064-EE9D-478F-A7F9-959B5A42C733}" type="pres">
      <dgm:prSet presAssocID="{0FFF5372-7426-486F-ADC9-6BBF20556CD5}" presName="parentLin" presStyleCnt="0"/>
      <dgm:spPr/>
    </dgm:pt>
    <dgm:pt modelId="{38DF938C-CF61-4CAC-8DF4-6624D23D5086}" type="pres">
      <dgm:prSet presAssocID="{0FFF5372-7426-486F-ADC9-6BBF20556CD5}" presName="parentLeftMargin" presStyleLbl="node1" presStyleIdx="2" presStyleCnt="5"/>
      <dgm:spPr/>
    </dgm:pt>
    <dgm:pt modelId="{D8AAF4B0-C4DD-4B8C-89D9-0192564DA11E}" type="pres">
      <dgm:prSet presAssocID="{0FFF5372-7426-486F-ADC9-6BBF20556CD5}" presName="parentText" presStyleLbl="node1" presStyleIdx="3" presStyleCnt="5" custScaleX="141527">
        <dgm:presLayoutVars>
          <dgm:chMax val="0"/>
          <dgm:bulletEnabled val="1"/>
        </dgm:presLayoutVars>
      </dgm:prSet>
      <dgm:spPr/>
    </dgm:pt>
    <dgm:pt modelId="{DEC59BB4-9E51-4FF5-8CB3-3211FD56CFA7}" type="pres">
      <dgm:prSet presAssocID="{0FFF5372-7426-486F-ADC9-6BBF20556CD5}" presName="negativeSpace" presStyleCnt="0"/>
      <dgm:spPr/>
    </dgm:pt>
    <dgm:pt modelId="{660549F2-F6CB-4195-B6BB-C6B476D5297D}" type="pres">
      <dgm:prSet presAssocID="{0FFF5372-7426-486F-ADC9-6BBF20556CD5}" presName="childText" presStyleLbl="conFgAcc1" presStyleIdx="3" presStyleCnt="5">
        <dgm:presLayoutVars>
          <dgm:bulletEnabled val="1"/>
        </dgm:presLayoutVars>
      </dgm:prSet>
      <dgm:spPr/>
    </dgm:pt>
    <dgm:pt modelId="{69647964-B013-4C14-A6D4-BB69F19C5A79}" type="pres">
      <dgm:prSet presAssocID="{27C98458-A1B3-4117-85A9-4252A2BE3442}" presName="spaceBetweenRectangles" presStyleCnt="0"/>
      <dgm:spPr/>
    </dgm:pt>
    <dgm:pt modelId="{7E85D59C-AF84-4C0B-BE29-0DF259F03F71}" type="pres">
      <dgm:prSet presAssocID="{C0F5764D-5F98-45C4-8780-C76156179F81}" presName="parentLin" presStyleCnt="0"/>
      <dgm:spPr/>
    </dgm:pt>
    <dgm:pt modelId="{4A1AA5C1-C8E3-4941-B645-C4A299C002D4}" type="pres">
      <dgm:prSet presAssocID="{C0F5764D-5F98-45C4-8780-C76156179F81}" presName="parentLeftMargin" presStyleLbl="node1" presStyleIdx="3" presStyleCnt="5"/>
      <dgm:spPr/>
    </dgm:pt>
    <dgm:pt modelId="{A0C60BA1-3DA0-4417-8115-738A5801DAD9}" type="pres">
      <dgm:prSet presAssocID="{C0F5764D-5F98-45C4-8780-C76156179F81}" presName="parentText" presStyleLbl="node1" presStyleIdx="4" presStyleCnt="5" custScaleX="142857">
        <dgm:presLayoutVars>
          <dgm:chMax val="0"/>
          <dgm:bulletEnabled val="1"/>
        </dgm:presLayoutVars>
      </dgm:prSet>
      <dgm:spPr/>
    </dgm:pt>
    <dgm:pt modelId="{71774CF8-E0FA-4BBE-B91C-E8F775F7C083}" type="pres">
      <dgm:prSet presAssocID="{C0F5764D-5F98-45C4-8780-C76156179F81}" presName="negativeSpace" presStyleCnt="0"/>
      <dgm:spPr/>
    </dgm:pt>
    <dgm:pt modelId="{BF0D3B71-3F2C-4DAB-A86F-594FAC588ED9}" type="pres">
      <dgm:prSet presAssocID="{C0F5764D-5F98-45C4-8780-C76156179F8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DC19D08-D16E-4722-A705-917F7E71770B}" type="presOf" srcId="{035D2B85-FC7E-4408-B3C4-86C7CDBACB8B}" destId="{A2CD2572-ED64-470F-979B-80B8E4CE179E}" srcOrd="0" destOrd="0" presId="urn:microsoft.com/office/officeart/2005/8/layout/list1"/>
    <dgm:cxn modelId="{84970510-9C50-46B1-B42D-4F26801A80BE}" type="presOf" srcId="{0FFF5372-7426-486F-ADC9-6BBF20556CD5}" destId="{D8AAF4B0-C4DD-4B8C-89D9-0192564DA11E}" srcOrd="1" destOrd="0" presId="urn:microsoft.com/office/officeart/2005/8/layout/list1"/>
    <dgm:cxn modelId="{A5426328-13C1-4168-A64C-2EB2AE7EEBC8}" srcId="{035D2B85-FC7E-4408-B3C4-86C7CDBACB8B}" destId="{AAED99C9-9955-42A3-A597-3750507A1E6A}" srcOrd="1" destOrd="0" parTransId="{61545840-9A64-4A47-94E5-1E341CFD6F3C}" sibTransId="{B8388B0C-C644-484F-B6D2-1272BB0653B0}"/>
    <dgm:cxn modelId="{94AF212F-0C26-4364-B384-7DE9D9B1DAB1}" srcId="{035D2B85-FC7E-4408-B3C4-86C7CDBACB8B}" destId="{0F47351B-A7EA-40D7-91DF-BF17410B9027}" srcOrd="2" destOrd="0" parTransId="{36B6A7C1-A597-4110-850F-4B0A4DF738CC}" sibTransId="{B1664173-D27B-4995-8905-D7DD5C6A53A4}"/>
    <dgm:cxn modelId="{C1210444-CEA2-4046-A19E-010735D6C262}" srcId="{035D2B85-FC7E-4408-B3C4-86C7CDBACB8B}" destId="{C0F5764D-5F98-45C4-8780-C76156179F81}" srcOrd="4" destOrd="0" parTransId="{8875F6AB-169E-4FBC-9958-38B26FF07080}" sibTransId="{0F9EE5CD-720E-4EE7-B961-F63C802FFB9D}"/>
    <dgm:cxn modelId="{2FBA1A4B-4FC0-4FA0-B4FE-2EF601343E1F}" srcId="{035D2B85-FC7E-4408-B3C4-86C7CDBACB8B}" destId="{0FFF5372-7426-486F-ADC9-6BBF20556CD5}" srcOrd="3" destOrd="0" parTransId="{5ABB62A0-3E63-4870-BEC7-CC65DADD0A99}" sibTransId="{27C98458-A1B3-4117-85A9-4252A2BE3442}"/>
    <dgm:cxn modelId="{168F8C50-9C45-4A12-9B87-FFD92B9AFF61}" type="presOf" srcId="{C0F5764D-5F98-45C4-8780-C76156179F81}" destId="{4A1AA5C1-C8E3-4941-B645-C4A299C002D4}" srcOrd="0" destOrd="0" presId="urn:microsoft.com/office/officeart/2005/8/layout/list1"/>
    <dgm:cxn modelId="{2CE22A73-ACCE-40F0-AAC0-5AD891D7B220}" type="presOf" srcId="{AAED99C9-9955-42A3-A597-3750507A1E6A}" destId="{95074EE0-84C1-4B0B-B4F5-AE7144B23B34}" srcOrd="1" destOrd="0" presId="urn:microsoft.com/office/officeart/2005/8/layout/list1"/>
    <dgm:cxn modelId="{AD93BA73-A0BC-4B78-80B4-44E561CAB0B7}" type="presOf" srcId="{0FFF5372-7426-486F-ADC9-6BBF20556CD5}" destId="{38DF938C-CF61-4CAC-8DF4-6624D23D5086}" srcOrd="0" destOrd="0" presId="urn:microsoft.com/office/officeart/2005/8/layout/list1"/>
    <dgm:cxn modelId="{92FB7486-1D82-40F6-94E3-3ECC7AB11174}" type="presOf" srcId="{0F47351B-A7EA-40D7-91DF-BF17410B9027}" destId="{97608F6B-F92E-42FC-AEE4-D9D519EAC1CE}" srcOrd="0" destOrd="0" presId="urn:microsoft.com/office/officeart/2005/8/layout/list1"/>
    <dgm:cxn modelId="{1FDA2D8D-1A44-4D1B-AA19-7FF6D5555F3E}" srcId="{035D2B85-FC7E-4408-B3C4-86C7CDBACB8B}" destId="{2692D931-6070-4607-9CF9-3A103A59E9E9}" srcOrd="0" destOrd="0" parTransId="{8C6D1838-FFD3-4574-9A90-159E27A817A9}" sibTransId="{33DC0212-6941-4184-85E9-DC11E3404F82}"/>
    <dgm:cxn modelId="{FB359094-5AAB-41FE-ADD6-F9C927A70B0B}" type="presOf" srcId="{2692D931-6070-4607-9CF9-3A103A59E9E9}" destId="{5C39D82B-5180-464E-8674-7BD11F075A78}" srcOrd="0" destOrd="0" presId="urn:microsoft.com/office/officeart/2005/8/layout/list1"/>
    <dgm:cxn modelId="{72172198-6D16-4C32-88C2-E0BB173CA4F8}" type="presOf" srcId="{2692D931-6070-4607-9CF9-3A103A59E9E9}" destId="{0D686FE5-279A-49FC-9784-1611BEEE18E2}" srcOrd="1" destOrd="0" presId="urn:microsoft.com/office/officeart/2005/8/layout/list1"/>
    <dgm:cxn modelId="{627F38C9-DAB5-469A-AB44-FC9E4906168A}" type="presOf" srcId="{C0F5764D-5F98-45C4-8780-C76156179F81}" destId="{A0C60BA1-3DA0-4417-8115-738A5801DAD9}" srcOrd="1" destOrd="0" presId="urn:microsoft.com/office/officeart/2005/8/layout/list1"/>
    <dgm:cxn modelId="{F71885CD-1A8A-44D6-896A-1F7D71D7D034}" type="presOf" srcId="{AAED99C9-9955-42A3-A597-3750507A1E6A}" destId="{D9868716-E3F9-4CF0-83EE-35366512E619}" srcOrd="0" destOrd="0" presId="urn:microsoft.com/office/officeart/2005/8/layout/list1"/>
    <dgm:cxn modelId="{CB1D5AEA-4A00-4339-A308-4856B5CF7243}" type="presOf" srcId="{0F47351B-A7EA-40D7-91DF-BF17410B9027}" destId="{5E5EA27C-B16B-4B30-8AEA-3152B11DA8BC}" srcOrd="1" destOrd="0" presId="urn:microsoft.com/office/officeart/2005/8/layout/list1"/>
    <dgm:cxn modelId="{015DE3D4-B069-4BC6-92EF-266D0F62700F}" type="presParOf" srcId="{A2CD2572-ED64-470F-979B-80B8E4CE179E}" destId="{8DCF906F-037B-4883-A681-05B7975A0F61}" srcOrd="0" destOrd="0" presId="urn:microsoft.com/office/officeart/2005/8/layout/list1"/>
    <dgm:cxn modelId="{5D2FF917-060D-4D25-A5BE-977C2EC8B0F2}" type="presParOf" srcId="{8DCF906F-037B-4883-A681-05B7975A0F61}" destId="{5C39D82B-5180-464E-8674-7BD11F075A78}" srcOrd="0" destOrd="0" presId="urn:microsoft.com/office/officeart/2005/8/layout/list1"/>
    <dgm:cxn modelId="{5C5A3E72-D4E8-4ABC-A2A6-D91EC6FEE65B}" type="presParOf" srcId="{8DCF906F-037B-4883-A681-05B7975A0F61}" destId="{0D686FE5-279A-49FC-9784-1611BEEE18E2}" srcOrd="1" destOrd="0" presId="urn:microsoft.com/office/officeart/2005/8/layout/list1"/>
    <dgm:cxn modelId="{80E888C3-050E-473D-9A5C-36F3DE54DE24}" type="presParOf" srcId="{A2CD2572-ED64-470F-979B-80B8E4CE179E}" destId="{1D7DC6E0-830B-4FBB-8C1F-BD419EAF0CDF}" srcOrd="1" destOrd="0" presId="urn:microsoft.com/office/officeart/2005/8/layout/list1"/>
    <dgm:cxn modelId="{710B1C32-7FB3-4211-97C6-89628341E924}" type="presParOf" srcId="{A2CD2572-ED64-470F-979B-80B8E4CE179E}" destId="{798BBD69-4E06-4A79-B373-47A13A37A2BC}" srcOrd="2" destOrd="0" presId="urn:microsoft.com/office/officeart/2005/8/layout/list1"/>
    <dgm:cxn modelId="{50C8D509-B01A-45C3-9FAB-BFC92DCFF4CB}" type="presParOf" srcId="{A2CD2572-ED64-470F-979B-80B8E4CE179E}" destId="{EB451594-7411-4817-9E43-AF3931230876}" srcOrd="3" destOrd="0" presId="urn:microsoft.com/office/officeart/2005/8/layout/list1"/>
    <dgm:cxn modelId="{E7A8FDFD-785E-4DDA-819F-1FE419E6D6D1}" type="presParOf" srcId="{A2CD2572-ED64-470F-979B-80B8E4CE179E}" destId="{023BFAB0-7298-4CF4-A33B-80ACAE371470}" srcOrd="4" destOrd="0" presId="urn:microsoft.com/office/officeart/2005/8/layout/list1"/>
    <dgm:cxn modelId="{D7F9D686-7AA6-4FA1-B081-C4C7561DC3AF}" type="presParOf" srcId="{023BFAB0-7298-4CF4-A33B-80ACAE371470}" destId="{D9868716-E3F9-4CF0-83EE-35366512E619}" srcOrd="0" destOrd="0" presId="urn:microsoft.com/office/officeart/2005/8/layout/list1"/>
    <dgm:cxn modelId="{768C6482-5EFC-477C-A379-ED0C463EDB09}" type="presParOf" srcId="{023BFAB0-7298-4CF4-A33B-80ACAE371470}" destId="{95074EE0-84C1-4B0B-B4F5-AE7144B23B34}" srcOrd="1" destOrd="0" presId="urn:microsoft.com/office/officeart/2005/8/layout/list1"/>
    <dgm:cxn modelId="{4E8ABA91-61A7-4242-874C-E9B9DFBD6484}" type="presParOf" srcId="{A2CD2572-ED64-470F-979B-80B8E4CE179E}" destId="{CD88EFDC-E617-4CCE-87DD-88323EC762E1}" srcOrd="5" destOrd="0" presId="urn:microsoft.com/office/officeart/2005/8/layout/list1"/>
    <dgm:cxn modelId="{D5558C38-2987-49B5-9EA0-F7A8EC60DCA2}" type="presParOf" srcId="{A2CD2572-ED64-470F-979B-80B8E4CE179E}" destId="{FBDB572B-DE2B-4F10-8365-558CAD64188F}" srcOrd="6" destOrd="0" presId="urn:microsoft.com/office/officeart/2005/8/layout/list1"/>
    <dgm:cxn modelId="{F3B1248D-C8CA-4D85-815A-AEAEBE7A28F2}" type="presParOf" srcId="{A2CD2572-ED64-470F-979B-80B8E4CE179E}" destId="{15977D4B-13D8-4942-8000-40D4389C346A}" srcOrd="7" destOrd="0" presId="urn:microsoft.com/office/officeart/2005/8/layout/list1"/>
    <dgm:cxn modelId="{D29C10FC-3166-41FF-9808-41FD97347BB8}" type="presParOf" srcId="{A2CD2572-ED64-470F-979B-80B8E4CE179E}" destId="{16241749-6726-4822-96C7-48B130082E8B}" srcOrd="8" destOrd="0" presId="urn:microsoft.com/office/officeart/2005/8/layout/list1"/>
    <dgm:cxn modelId="{2F6088E6-C35F-4AD5-8C58-C84A97692196}" type="presParOf" srcId="{16241749-6726-4822-96C7-48B130082E8B}" destId="{97608F6B-F92E-42FC-AEE4-D9D519EAC1CE}" srcOrd="0" destOrd="0" presId="urn:microsoft.com/office/officeart/2005/8/layout/list1"/>
    <dgm:cxn modelId="{1379DFD3-7D34-4D85-9089-D06C4A3C6029}" type="presParOf" srcId="{16241749-6726-4822-96C7-48B130082E8B}" destId="{5E5EA27C-B16B-4B30-8AEA-3152B11DA8BC}" srcOrd="1" destOrd="0" presId="urn:microsoft.com/office/officeart/2005/8/layout/list1"/>
    <dgm:cxn modelId="{9F478FE6-3D22-462C-BEB1-D0E6BEE66263}" type="presParOf" srcId="{A2CD2572-ED64-470F-979B-80B8E4CE179E}" destId="{FE5340A1-08E4-48D3-8F3D-95F38368B526}" srcOrd="9" destOrd="0" presId="urn:microsoft.com/office/officeart/2005/8/layout/list1"/>
    <dgm:cxn modelId="{9556D5C5-91CD-4788-BD03-C96E94EB5699}" type="presParOf" srcId="{A2CD2572-ED64-470F-979B-80B8E4CE179E}" destId="{4189A469-1E33-4CA5-B714-1E99EFC7D537}" srcOrd="10" destOrd="0" presId="urn:microsoft.com/office/officeart/2005/8/layout/list1"/>
    <dgm:cxn modelId="{99D28AE3-2B83-421E-A3C4-DB5C399A6F6F}" type="presParOf" srcId="{A2CD2572-ED64-470F-979B-80B8E4CE179E}" destId="{96462627-A5E1-416E-B66D-566994A79034}" srcOrd="11" destOrd="0" presId="urn:microsoft.com/office/officeart/2005/8/layout/list1"/>
    <dgm:cxn modelId="{CD97B157-2921-4447-9248-26AEBDCB79F1}" type="presParOf" srcId="{A2CD2572-ED64-470F-979B-80B8E4CE179E}" destId="{5216D064-EE9D-478F-A7F9-959B5A42C733}" srcOrd="12" destOrd="0" presId="urn:microsoft.com/office/officeart/2005/8/layout/list1"/>
    <dgm:cxn modelId="{E18A85AD-936B-4B5E-859E-45E6D632D28D}" type="presParOf" srcId="{5216D064-EE9D-478F-A7F9-959B5A42C733}" destId="{38DF938C-CF61-4CAC-8DF4-6624D23D5086}" srcOrd="0" destOrd="0" presId="urn:microsoft.com/office/officeart/2005/8/layout/list1"/>
    <dgm:cxn modelId="{A071BC8D-4E96-4C0F-8262-050378627B9D}" type="presParOf" srcId="{5216D064-EE9D-478F-A7F9-959B5A42C733}" destId="{D8AAF4B0-C4DD-4B8C-89D9-0192564DA11E}" srcOrd="1" destOrd="0" presId="urn:microsoft.com/office/officeart/2005/8/layout/list1"/>
    <dgm:cxn modelId="{2E4C56A2-B267-40A4-866B-9417F2474DC3}" type="presParOf" srcId="{A2CD2572-ED64-470F-979B-80B8E4CE179E}" destId="{DEC59BB4-9E51-4FF5-8CB3-3211FD56CFA7}" srcOrd="13" destOrd="0" presId="urn:microsoft.com/office/officeart/2005/8/layout/list1"/>
    <dgm:cxn modelId="{D2287C2C-767A-4E85-8292-83FF63E146A9}" type="presParOf" srcId="{A2CD2572-ED64-470F-979B-80B8E4CE179E}" destId="{660549F2-F6CB-4195-B6BB-C6B476D5297D}" srcOrd="14" destOrd="0" presId="urn:microsoft.com/office/officeart/2005/8/layout/list1"/>
    <dgm:cxn modelId="{1D787127-0DE9-44C4-960C-E930F6CD0465}" type="presParOf" srcId="{A2CD2572-ED64-470F-979B-80B8E4CE179E}" destId="{69647964-B013-4C14-A6D4-BB69F19C5A79}" srcOrd="15" destOrd="0" presId="urn:microsoft.com/office/officeart/2005/8/layout/list1"/>
    <dgm:cxn modelId="{0C036007-375C-4D94-A311-5089DA3ECA2E}" type="presParOf" srcId="{A2CD2572-ED64-470F-979B-80B8E4CE179E}" destId="{7E85D59C-AF84-4C0B-BE29-0DF259F03F71}" srcOrd="16" destOrd="0" presId="urn:microsoft.com/office/officeart/2005/8/layout/list1"/>
    <dgm:cxn modelId="{7E6221FC-EE35-4D53-B19C-05189C9CA88D}" type="presParOf" srcId="{7E85D59C-AF84-4C0B-BE29-0DF259F03F71}" destId="{4A1AA5C1-C8E3-4941-B645-C4A299C002D4}" srcOrd="0" destOrd="0" presId="urn:microsoft.com/office/officeart/2005/8/layout/list1"/>
    <dgm:cxn modelId="{20CB210B-BDC4-4603-B479-B0F1960E5A24}" type="presParOf" srcId="{7E85D59C-AF84-4C0B-BE29-0DF259F03F71}" destId="{A0C60BA1-3DA0-4417-8115-738A5801DAD9}" srcOrd="1" destOrd="0" presId="urn:microsoft.com/office/officeart/2005/8/layout/list1"/>
    <dgm:cxn modelId="{6C95D170-41E4-4398-B188-D185E446FF84}" type="presParOf" srcId="{A2CD2572-ED64-470F-979B-80B8E4CE179E}" destId="{71774CF8-E0FA-4BBE-B91C-E8F775F7C083}" srcOrd="17" destOrd="0" presId="urn:microsoft.com/office/officeart/2005/8/layout/list1"/>
    <dgm:cxn modelId="{EE337489-2AB4-47EB-B031-1CC35D89FB40}" type="presParOf" srcId="{A2CD2572-ED64-470F-979B-80B8E4CE179E}" destId="{BF0D3B71-3F2C-4DAB-A86F-594FAC588E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61F010-07FC-43CC-8DCB-A5DC66CAB96E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A68731-CB3D-4BE2-BDE6-9F584874A204}" type="pres">
      <dgm:prSet presAssocID="{2A61F010-07FC-43CC-8DCB-A5DC66CAB96E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</dgm:ptLst>
  <dgm:cxnLst>
    <dgm:cxn modelId="{64D92804-B2C9-41C1-911A-982EE30D914D}" type="presOf" srcId="{2A61F010-07FC-43CC-8DCB-A5DC66CAB96E}" destId="{51A68731-CB3D-4BE2-BDE6-9F584874A204}" srcOrd="0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A725FF-8AF4-4F40-AF43-65D69DED37B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A36363-11B2-4626-8589-86244E6DEAF0}">
      <dgm:prSet phldrT="[Text]" custT="1"/>
      <dgm:spPr/>
      <dgm:t>
        <a:bodyPr/>
        <a:lstStyle/>
        <a:p>
          <a:pPr algn="l"/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-1623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rắn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-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Căng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leo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thang </a:t>
          </a:r>
        </a:p>
      </dgm:t>
    </dgm:pt>
    <dgm:pt modelId="{9C095F12-0E37-46CF-B134-53AE8476BE9B}" type="parTrans" cxnId="{45481989-4DCF-4030-9AB2-436AC79442B5}">
      <dgm:prSet/>
      <dgm:spPr/>
      <dgm:t>
        <a:bodyPr/>
        <a:lstStyle/>
        <a:p>
          <a:endParaRPr lang="en-US"/>
        </a:p>
      </dgm:t>
    </dgm:pt>
    <dgm:pt modelId="{3C9EBFEC-1738-4E11-9EF7-C7DB6367BC81}" type="sibTrans" cxnId="{45481989-4DCF-4030-9AB2-436AC79442B5}">
      <dgm:prSet/>
      <dgm:spPr/>
      <dgm:t>
        <a:bodyPr/>
        <a:lstStyle/>
        <a:p>
          <a:endParaRPr lang="en-US"/>
        </a:p>
      </dgm:t>
    </dgm:pt>
    <dgm:pt modelId="{26891FF3-232D-4500-88A9-BCDA6F58E6C7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1623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rút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CEEC18A2-B50B-4345-B155-ECE14FE5CCFA}" type="parTrans" cxnId="{276BC8DA-C300-4970-9826-88A519E24737}">
      <dgm:prSet/>
      <dgm:spPr/>
      <dgm:t>
        <a:bodyPr/>
        <a:lstStyle/>
        <a:p>
          <a:endParaRPr lang="en-US"/>
        </a:p>
      </dgm:t>
    </dgm:pt>
    <dgm:pt modelId="{E9873308-0ACB-481D-A7B3-94D193F7A0A3}" type="sibTrans" cxnId="{276BC8DA-C300-4970-9826-88A519E24737}">
      <dgm:prSet/>
      <dgm:spPr/>
      <dgm:t>
        <a:bodyPr/>
        <a:lstStyle/>
        <a:p>
          <a:endParaRPr lang="en-US"/>
        </a:p>
      </dgm:t>
    </dgm:pt>
    <dgm:pt modelId="{1DB5B9C5-73B5-42E8-A28A-3A94EEE05AE7}" type="pres">
      <dgm:prSet presAssocID="{EFA725FF-8AF4-4F40-AF43-65D69DED37B5}" presName="diagram" presStyleCnt="0">
        <dgm:presLayoutVars>
          <dgm:dir/>
          <dgm:resizeHandles val="exact"/>
        </dgm:presLayoutVars>
      </dgm:prSet>
      <dgm:spPr/>
    </dgm:pt>
    <dgm:pt modelId="{DF601A26-4F73-4B4F-AA0E-16A72EC703E3}" type="pres">
      <dgm:prSet presAssocID="{11A36363-11B2-4626-8589-86244E6DEAF0}" presName="arrow" presStyleLbl="node1" presStyleIdx="0" presStyleCnt="2" custScaleX="76503" custScaleY="88341" custRadScaleRad="100000">
        <dgm:presLayoutVars>
          <dgm:bulletEnabled val="1"/>
        </dgm:presLayoutVars>
      </dgm:prSet>
      <dgm:spPr/>
    </dgm:pt>
    <dgm:pt modelId="{CFE71627-6E5D-4CBA-AC26-BF5B759CDAE7}" type="pres">
      <dgm:prSet presAssocID="{26891FF3-232D-4500-88A9-BCDA6F58E6C7}" presName="arrow" presStyleLbl="node1" presStyleIdx="1" presStyleCnt="2" custScaleX="75101" custScaleY="89474" custRadScaleRad="87590" custRadScaleInc="1602">
        <dgm:presLayoutVars>
          <dgm:bulletEnabled val="1"/>
        </dgm:presLayoutVars>
      </dgm:prSet>
      <dgm:spPr/>
    </dgm:pt>
  </dgm:ptLst>
  <dgm:cxnLst>
    <dgm:cxn modelId="{34422B09-7D37-4F91-8368-888D8C774CBB}" type="presOf" srcId="{EFA725FF-8AF4-4F40-AF43-65D69DED37B5}" destId="{1DB5B9C5-73B5-42E8-A28A-3A94EEE05AE7}" srcOrd="0" destOrd="0" presId="urn:microsoft.com/office/officeart/2005/8/layout/arrow5"/>
    <dgm:cxn modelId="{8E25DD11-3C1D-41D0-91B4-46F1D6C90FC4}" type="presOf" srcId="{11A36363-11B2-4626-8589-86244E6DEAF0}" destId="{DF601A26-4F73-4B4F-AA0E-16A72EC703E3}" srcOrd="0" destOrd="0" presId="urn:microsoft.com/office/officeart/2005/8/layout/arrow5"/>
    <dgm:cxn modelId="{45481989-4DCF-4030-9AB2-436AC79442B5}" srcId="{EFA725FF-8AF4-4F40-AF43-65D69DED37B5}" destId="{11A36363-11B2-4626-8589-86244E6DEAF0}" srcOrd="0" destOrd="0" parTransId="{9C095F12-0E37-46CF-B134-53AE8476BE9B}" sibTransId="{3C9EBFEC-1738-4E11-9EF7-C7DB6367BC81}"/>
    <dgm:cxn modelId="{BF3DDED4-FD3F-49EF-A61B-562726622186}" type="presOf" srcId="{26891FF3-232D-4500-88A9-BCDA6F58E6C7}" destId="{CFE71627-6E5D-4CBA-AC26-BF5B759CDAE7}" srcOrd="0" destOrd="0" presId="urn:microsoft.com/office/officeart/2005/8/layout/arrow5"/>
    <dgm:cxn modelId="{276BC8DA-C300-4970-9826-88A519E24737}" srcId="{EFA725FF-8AF4-4F40-AF43-65D69DED37B5}" destId="{26891FF3-232D-4500-88A9-BCDA6F58E6C7}" srcOrd="1" destOrd="0" parTransId="{CEEC18A2-B50B-4345-B155-ECE14FE5CCFA}" sibTransId="{E9873308-0ACB-481D-A7B3-94D193F7A0A3}"/>
    <dgm:cxn modelId="{1919D3BC-44B5-43C9-87FF-A79AB9E3D110}" type="presParOf" srcId="{1DB5B9C5-73B5-42E8-A28A-3A94EEE05AE7}" destId="{DF601A26-4F73-4B4F-AA0E-16A72EC703E3}" srcOrd="0" destOrd="0" presId="urn:microsoft.com/office/officeart/2005/8/layout/arrow5"/>
    <dgm:cxn modelId="{2F929105-0A77-4900-8A12-F434734F8E97}" type="presParOf" srcId="{1DB5B9C5-73B5-42E8-A28A-3A94EEE05AE7}" destId="{CFE71627-6E5D-4CBA-AC26-BF5B759CDAE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C336F-60E3-4ECE-8679-ACDE8B75F0AB}">
      <dsp:nvSpPr>
        <dsp:cNvPr id="0" name=""/>
        <dsp:cNvSpPr/>
      </dsp:nvSpPr>
      <dsp:spPr>
        <a:xfrm rot="21300000">
          <a:off x="21113" y="1806439"/>
          <a:ext cx="8197099" cy="84238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D567F-AA7D-48CF-8AA5-79CF41395DFE}">
      <dsp:nvSpPr>
        <dsp:cNvPr id="0" name=""/>
        <dsp:cNvSpPr/>
      </dsp:nvSpPr>
      <dsp:spPr>
        <a:xfrm>
          <a:off x="988719" y="475697"/>
          <a:ext cx="2471797" cy="127623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B88AA-0D36-4942-A965-EC39F8C2AD4E}">
      <dsp:nvSpPr>
        <dsp:cNvPr id="0" name=""/>
        <dsp:cNvSpPr/>
      </dsp:nvSpPr>
      <dsp:spPr>
        <a:xfrm>
          <a:off x="4062251" y="0"/>
          <a:ext cx="3245767" cy="187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4062251" y="0"/>
        <a:ext cx="3245767" cy="1871212"/>
      </dsp:txXfrm>
    </dsp:sp>
    <dsp:sp modelId="{4624A41A-AB2A-44A2-B4CB-FD6FD677105F}">
      <dsp:nvSpPr>
        <dsp:cNvPr id="0" name=""/>
        <dsp:cNvSpPr/>
      </dsp:nvSpPr>
      <dsp:spPr>
        <a:xfrm>
          <a:off x="4778809" y="2719468"/>
          <a:ext cx="2471797" cy="124396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EB989-B1A8-4808-A9D0-423C0DF66AC2}">
      <dsp:nvSpPr>
        <dsp:cNvPr id="0" name=""/>
        <dsp:cNvSpPr/>
      </dsp:nvSpPr>
      <dsp:spPr>
        <a:xfrm>
          <a:off x="1235898" y="2584055"/>
          <a:ext cx="2636584" cy="187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7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235898" y="2584055"/>
        <a:ext cx="2636584" cy="18712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03829-5EE1-43F9-AC41-819C494295AF}">
      <dsp:nvSpPr>
        <dsp:cNvPr id="0" name=""/>
        <dsp:cNvSpPr/>
      </dsp:nvSpPr>
      <dsp:spPr>
        <a:xfrm rot="5400000">
          <a:off x="770725" y="1187321"/>
          <a:ext cx="1098494" cy="12505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83B38-DD19-405E-97C3-45CE6B5D761A}">
      <dsp:nvSpPr>
        <dsp:cNvPr id="0" name=""/>
        <dsp:cNvSpPr/>
      </dsp:nvSpPr>
      <dsp:spPr>
        <a:xfrm>
          <a:off x="600833" y="42607"/>
          <a:ext cx="1187309" cy="12943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1672</a:t>
          </a:r>
        </a:p>
      </dsp:txBody>
      <dsp:txXfrm>
        <a:off x="658803" y="100577"/>
        <a:ext cx="1071369" cy="1178453"/>
      </dsp:txXfrm>
    </dsp:sp>
    <dsp:sp modelId="{8A92AEA4-9ED4-4282-9A01-5A126F9EC2B6}">
      <dsp:nvSpPr>
        <dsp:cNvPr id="0" name=""/>
        <dsp:cNvSpPr/>
      </dsp:nvSpPr>
      <dsp:spPr>
        <a:xfrm>
          <a:off x="1897606" y="147806"/>
          <a:ext cx="2207553" cy="104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thúc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897606" y="147806"/>
        <a:ext cx="2207553" cy="1046185"/>
      </dsp:txXfrm>
    </dsp:sp>
    <dsp:sp modelId="{E093040F-EDA5-4DB4-9FF3-996BB2DC81D1}">
      <dsp:nvSpPr>
        <dsp:cNvPr id="0" name=""/>
        <dsp:cNvSpPr/>
      </dsp:nvSpPr>
      <dsp:spPr>
        <a:xfrm rot="5400000">
          <a:off x="2467120" y="2632235"/>
          <a:ext cx="1098494" cy="12505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630EC-523A-4072-8FB3-857E8017151D}">
      <dsp:nvSpPr>
        <dsp:cNvPr id="0" name=""/>
        <dsp:cNvSpPr/>
      </dsp:nvSpPr>
      <dsp:spPr>
        <a:xfrm>
          <a:off x="1999420" y="1441897"/>
          <a:ext cx="1519743" cy="12943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062618" y="1505095"/>
        <a:ext cx="1393347" cy="1167997"/>
      </dsp:txXfrm>
    </dsp:sp>
    <dsp:sp modelId="{B9553F74-EB14-45A6-B762-0BE1D5FB77E7}">
      <dsp:nvSpPr>
        <dsp:cNvPr id="0" name=""/>
        <dsp:cNvSpPr/>
      </dsp:nvSpPr>
      <dsp:spPr>
        <a:xfrm>
          <a:off x="3537945" y="1601836"/>
          <a:ext cx="2301430" cy="104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537945" y="1601836"/>
        <a:ext cx="2301430" cy="1046185"/>
      </dsp:txXfrm>
    </dsp:sp>
    <dsp:sp modelId="{EC42C382-5C10-462A-8543-B9F5384250DA}">
      <dsp:nvSpPr>
        <dsp:cNvPr id="0" name=""/>
        <dsp:cNvSpPr/>
      </dsp:nvSpPr>
      <dsp:spPr>
        <a:xfrm>
          <a:off x="3795412" y="2956773"/>
          <a:ext cx="1849218" cy="12943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858610" y="3019971"/>
        <a:ext cx="1722822" cy="1167997"/>
      </dsp:txXfrm>
    </dsp:sp>
    <dsp:sp modelId="{95138F87-BB8B-4908-8F57-10C285A70B32}">
      <dsp:nvSpPr>
        <dsp:cNvPr id="0" name=""/>
        <dsp:cNvSpPr/>
      </dsp:nvSpPr>
      <dsp:spPr>
        <a:xfrm>
          <a:off x="5547537" y="3055867"/>
          <a:ext cx="1885788" cy="104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en-U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giang</a:t>
          </a:r>
          <a:r>
            <a:rPr lang="en-U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riêng</a:t>
          </a:r>
          <a:r>
            <a:rPr lang="en-US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5547537" y="3055867"/>
        <a:ext cx="1885788" cy="10461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28495-EE1D-4691-BFC1-9E70DA3D9407}">
      <dsp:nvSpPr>
        <dsp:cNvPr id="0" name=""/>
        <dsp:cNvSpPr/>
      </dsp:nvSpPr>
      <dsp:spPr>
        <a:xfrm rot="5400000">
          <a:off x="4323085" y="-2608166"/>
          <a:ext cx="1364302" cy="65806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Thủ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mẽ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thác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mỏ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mẽ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714919" y="66600"/>
        <a:ext cx="6514035" cy="1231102"/>
      </dsp:txXfrm>
    </dsp:sp>
    <dsp:sp modelId="{FB662A70-A7F9-4B5A-9D1E-253F2F96531D}">
      <dsp:nvSpPr>
        <dsp:cNvPr id="0" name=""/>
        <dsp:cNvSpPr/>
      </dsp:nvSpPr>
      <dsp:spPr>
        <a:xfrm>
          <a:off x="105927" y="0"/>
          <a:ext cx="1520992" cy="1226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65808" y="59881"/>
        <a:ext cx="1401230" cy="1106905"/>
      </dsp:txXfrm>
    </dsp:sp>
    <dsp:sp modelId="{510B20CE-5C68-4269-B4D1-0B9F7394BDF4}">
      <dsp:nvSpPr>
        <dsp:cNvPr id="0" name=""/>
        <dsp:cNvSpPr/>
      </dsp:nvSpPr>
      <dsp:spPr>
        <a:xfrm rot="5400000">
          <a:off x="4346301" y="-1069377"/>
          <a:ext cx="1294513" cy="66057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ngưỡng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Nho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dần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phai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Phật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đây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690700" y="1649417"/>
        <a:ext cx="6542523" cy="1168127"/>
      </dsp:txXfrm>
    </dsp:sp>
    <dsp:sp modelId="{747C9803-F66E-4AB9-BDAC-1F0AC75117EC}">
      <dsp:nvSpPr>
        <dsp:cNvPr id="0" name=""/>
        <dsp:cNvSpPr/>
      </dsp:nvSpPr>
      <dsp:spPr>
        <a:xfrm>
          <a:off x="73984" y="1609577"/>
          <a:ext cx="1423569" cy="1047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25140" y="1660733"/>
        <a:ext cx="1321257" cy="945619"/>
      </dsp:txXfrm>
    </dsp:sp>
    <dsp:sp modelId="{2CF2A336-1C74-4031-AECE-A7C860340373}">
      <dsp:nvSpPr>
        <dsp:cNvPr id="0" name=""/>
        <dsp:cNvSpPr/>
      </dsp:nvSpPr>
      <dsp:spPr>
        <a:xfrm rot="5400000">
          <a:off x="4422772" y="218294"/>
          <a:ext cx="1148570" cy="666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Coi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khoa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1580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tới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1787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68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717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666720" y="3030416"/>
        <a:ext cx="6604606" cy="1036432"/>
      </dsp:txXfrm>
    </dsp:sp>
    <dsp:sp modelId="{D50921A7-6DF7-4A3D-BB5E-EB4D545107A7}">
      <dsp:nvSpPr>
        <dsp:cNvPr id="0" name=""/>
        <dsp:cNvSpPr/>
      </dsp:nvSpPr>
      <dsp:spPr>
        <a:xfrm>
          <a:off x="71190" y="3026589"/>
          <a:ext cx="1460359" cy="1098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dục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khoa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24809" y="3080208"/>
        <a:ext cx="1353121" cy="9911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FAB42-DD8D-4344-AF4C-8A5B393F6EDF}">
      <dsp:nvSpPr>
        <dsp:cNvPr id="0" name=""/>
        <dsp:cNvSpPr/>
      </dsp:nvSpPr>
      <dsp:spPr>
        <a:xfrm rot="5400000">
          <a:off x="-150757" y="324562"/>
          <a:ext cx="1179128" cy="8253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26112" y="560388"/>
        <a:ext cx="825390" cy="353738"/>
      </dsp:txXfrm>
    </dsp:sp>
    <dsp:sp modelId="{34DE25E6-272A-4627-BCE0-EDB28D95081E}">
      <dsp:nvSpPr>
        <dsp:cNvPr id="0" name=""/>
        <dsp:cNvSpPr/>
      </dsp:nvSpPr>
      <dsp:spPr>
        <a:xfrm rot="5400000">
          <a:off x="3541933" y="-2429512"/>
          <a:ext cx="856819" cy="6075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thủ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múa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-5400000">
        <a:off x="932473" y="221774"/>
        <a:ext cx="6033913" cy="773167"/>
      </dsp:txXfrm>
    </dsp:sp>
    <dsp:sp modelId="{9245EE8F-6DB5-4447-BE8D-369AECCD3F75}">
      <dsp:nvSpPr>
        <dsp:cNvPr id="0" name=""/>
        <dsp:cNvSpPr/>
      </dsp:nvSpPr>
      <dsp:spPr>
        <a:xfrm rot="5400000">
          <a:off x="-150700" y="1298417"/>
          <a:ext cx="1179128" cy="8253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ngưỡng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 rot="-5400000">
        <a:off x="26169" y="1534243"/>
        <a:ext cx="825390" cy="353738"/>
      </dsp:txXfrm>
    </dsp:sp>
    <dsp:sp modelId="{A28BDC19-D6EE-4FF8-BB49-0BA74B53D9E8}">
      <dsp:nvSpPr>
        <dsp:cNvPr id="0" name=""/>
        <dsp:cNvSpPr/>
      </dsp:nvSpPr>
      <dsp:spPr>
        <a:xfrm rot="5400000">
          <a:off x="3599579" y="-1456241"/>
          <a:ext cx="790156" cy="6071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Phật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Chùa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1601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58715" y="1223195"/>
        <a:ext cx="6033312" cy="713012"/>
      </dsp:txXfrm>
    </dsp:sp>
    <dsp:sp modelId="{1FCD1C25-EE22-4058-9953-FC9B44719176}">
      <dsp:nvSpPr>
        <dsp:cNvPr id="0" name=""/>
        <dsp:cNvSpPr/>
      </dsp:nvSpPr>
      <dsp:spPr>
        <a:xfrm rot="5400000">
          <a:off x="-122067" y="2304735"/>
          <a:ext cx="1179128" cy="8253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dục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khoa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54802" y="2540561"/>
        <a:ext cx="825390" cy="353738"/>
      </dsp:txXfrm>
    </dsp:sp>
    <dsp:sp modelId="{F37C094C-515C-4EF9-B76F-A3FC2407D12A}">
      <dsp:nvSpPr>
        <dsp:cNvPr id="0" name=""/>
        <dsp:cNvSpPr/>
      </dsp:nvSpPr>
      <dsp:spPr>
        <a:xfrm rot="5400000">
          <a:off x="3625805" y="-471816"/>
          <a:ext cx="766433" cy="6016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tuyển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1660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 rot="-5400000">
        <a:off x="1000690" y="2190713"/>
        <a:ext cx="5979249" cy="691605"/>
      </dsp:txXfrm>
    </dsp:sp>
    <dsp:sp modelId="{B4FA3C17-DBCD-41C8-B661-24F4216EC119}">
      <dsp:nvSpPr>
        <dsp:cNvPr id="0" name=""/>
        <dsp:cNvSpPr/>
      </dsp:nvSpPr>
      <dsp:spPr>
        <a:xfrm rot="5400000">
          <a:off x="-103075" y="3322730"/>
          <a:ext cx="1179128" cy="8253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73794" y="3558556"/>
        <a:ext cx="825390" cy="353738"/>
      </dsp:txXfrm>
    </dsp:sp>
    <dsp:sp modelId="{26117AC6-B278-4071-A896-94E873B85F8E}">
      <dsp:nvSpPr>
        <dsp:cNvPr id="0" name=""/>
        <dsp:cNvSpPr/>
      </dsp:nvSpPr>
      <dsp:spPr>
        <a:xfrm rot="5400000">
          <a:off x="3484257" y="673100"/>
          <a:ext cx="1003139" cy="60157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Nôm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Duy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Nôm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Bỉnh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Khiêm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xướng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977931" y="3228396"/>
        <a:ext cx="5966824" cy="905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DC92A-5405-4956-B47A-C31BF57D1142}">
      <dsp:nvSpPr>
        <dsp:cNvPr id="0" name=""/>
        <dsp:cNvSpPr/>
      </dsp:nvSpPr>
      <dsp:spPr>
        <a:xfrm>
          <a:off x="2209605" y="1375752"/>
          <a:ext cx="475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51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34710" y="1418939"/>
        <a:ext cx="25305" cy="5066"/>
      </dsp:txXfrm>
    </dsp:sp>
    <dsp:sp modelId="{8A0C2A2B-496B-4658-A6F9-0DED78FFAAF7}">
      <dsp:nvSpPr>
        <dsp:cNvPr id="0" name=""/>
        <dsp:cNvSpPr/>
      </dsp:nvSpPr>
      <dsp:spPr>
        <a:xfrm>
          <a:off x="10900" y="717684"/>
          <a:ext cx="2200505" cy="1407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lộ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thuẫn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càng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tăng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0900" y="717684"/>
        <a:ext cx="2200505" cy="1407575"/>
      </dsp:txXfrm>
    </dsp:sp>
    <dsp:sp modelId="{4710B77A-0E76-406E-9520-889F772F5B7F}">
      <dsp:nvSpPr>
        <dsp:cNvPr id="0" name=""/>
        <dsp:cNvSpPr/>
      </dsp:nvSpPr>
      <dsp:spPr>
        <a:xfrm>
          <a:off x="5408678" y="1375752"/>
          <a:ext cx="475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51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33783" y="1418939"/>
        <a:ext cx="25305" cy="5066"/>
      </dsp:txXfrm>
    </dsp:sp>
    <dsp:sp modelId="{D516BE99-D804-42EE-80BB-9DD240156922}">
      <dsp:nvSpPr>
        <dsp:cNvPr id="0" name=""/>
        <dsp:cNvSpPr/>
      </dsp:nvSpPr>
      <dsp:spPr>
        <a:xfrm>
          <a:off x="2717521" y="583614"/>
          <a:ext cx="2692956" cy="167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Lê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Uy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đọa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nghiện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rượu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hoang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dâm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Quan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nhũng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nhiễu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</a:p>
      </dsp:txBody>
      <dsp:txXfrm>
        <a:off x="2717521" y="583614"/>
        <a:ext cx="2692956" cy="1675715"/>
      </dsp:txXfrm>
    </dsp:sp>
    <dsp:sp modelId="{FEA20242-B794-4F25-AEF5-BD3B3126B33E}">
      <dsp:nvSpPr>
        <dsp:cNvPr id="0" name=""/>
        <dsp:cNvSpPr/>
      </dsp:nvSpPr>
      <dsp:spPr>
        <a:xfrm>
          <a:off x="1111153" y="2298756"/>
          <a:ext cx="5905693" cy="475516"/>
        </a:xfrm>
        <a:custGeom>
          <a:avLst/>
          <a:gdLst/>
          <a:ahLst/>
          <a:cxnLst/>
          <a:rect l="0" t="0" r="0" b="0"/>
          <a:pathLst>
            <a:path>
              <a:moveTo>
                <a:pt x="5905693" y="0"/>
              </a:moveTo>
              <a:lnTo>
                <a:pt x="5905693" y="254858"/>
              </a:lnTo>
              <a:lnTo>
                <a:pt x="0" y="254858"/>
              </a:lnTo>
              <a:lnTo>
                <a:pt x="0" y="47551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15816" y="2533981"/>
        <a:ext cx="296367" cy="5066"/>
      </dsp:txXfrm>
    </dsp:sp>
    <dsp:sp modelId="{7D1ACB6D-EC0C-4DDA-A37F-2E542864050F}">
      <dsp:nvSpPr>
        <dsp:cNvPr id="0" name=""/>
        <dsp:cNvSpPr/>
      </dsp:nvSpPr>
      <dsp:spPr>
        <a:xfrm>
          <a:off x="5916594" y="542388"/>
          <a:ext cx="2200505" cy="1758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-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1509, Lê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đổ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Uy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Cao (1516)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chiếm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Thăng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Long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5916594" y="542388"/>
        <a:ext cx="2200505" cy="1758168"/>
      </dsp:txXfrm>
    </dsp:sp>
    <dsp:sp modelId="{870E439D-FEFF-407D-AE7D-3C056FB73F5F}">
      <dsp:nvSpPr>
        <dsp:cNvPr id="0" name=""/>
        <dsp:cNvSpPr/>
      </dsp:nvSpPr>
      <dsp:spPr>
        <a:xfrm>
          <a:off x="2209605" y="3496658"/>
          <a:ext cx="475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51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34710" y="3539845"/>
        <a:ext cx="25305" cy="5066"/>
      </dsp:txXfrm>
    </dsp:sp>
    <dsp:sp modelId="{2882DC81-7C4E-4C88-A98C-6930AFF98475}">
      <dsp:nvSpPr>
        <dsp:cNvPr id="0" name=""/>
        <dsp:cNvSpPr/>
      </dsp:nvSpPr>
      <dsp:spPr>
        <a:xfrm>
          <a:off x="10900" y="2806672"/>
          <a:ext cx="2200505" cy="1471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nổ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ở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khắp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nơi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càng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đe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dọa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0900" y="2806672"/>
        <a:ext cx="2200505" cy="1471411"/>
      </dsp:txXfrm>
    </dsp:sp>
    <dsp:sp modelId="{AAC7F9F8-6272-4DA6-9F0D-9609BA570B29}">
      <dsp:nvSpPr>
        <dsp:cNvPr id="0" name=""/>
        <dsp:cNvSpPr/>
      </dsp:nvSpPr>
      <dsp:spPr>
        <a:xfrm>
          <a:off x="4916227" y="3496658"/>
          <a:ext cx="475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51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41332" y="3539845"/>
        <a:ext cx="25305" cy="5066"/>
      </dsp:txXfrm>
    </dsp:sp>
    <dsp:sp modelId="{02AD9326-8CF3-47EA-BA58-61423AD68CF1}">
      <dsp:nvSpPr>
        <dsp:cNvPr id="0" name=""/>
        <dsp:cNvSpPr/>
      </dsp:nvSpPr>
      <dsp:spPr>
        <a:xfrm>
          <a:off x="2717521" y="2835851"/>
          <a:ext cx="2200505" cy="1413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-1522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phế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truất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Chiêu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- 1527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ép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đế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nhường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717521" y="2835851"/>
        <a:ext cx="2200505" cy="1413054"/>
      </dsp:txXfrm>
    </dsp:sp>
    <dsp:sp modelId="{5B43C22C-85C2-4573-8B1E-7DDDB8049F38}">
      <dsp:nvSpPr>
        <dsp:cNvPr id="0" name=""/>
        <dsp:cNvSpPr/>
      </dsp:nvSpPr>
      <dsp:spPr>
        <a:xfrm>
          <a:off x="5424143" y="2882227"/>
          <a:ext cx="2200505" cy="1320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1527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424143" y="2882227"/>
        <a:ext cx="2200505" cy="1320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AE1CA-6C92-4659-8C1F-C557C0000721}">
      <dsp:nvSpPr>
        <dsp:cNvPr id="0" name=""/>
        <dsp:cNvSpPr/>
      </dsp:nvSpPr>
      <dsp:spPr>
        <a:xfrm>
          <a:off x="0" y="81884"/>
          <a:ext cx="1808892" cy="652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19115" y="100999"/>
        <a:ext cx="1770662" cy="614419"/>
      </dsp:txXfrm>
    </dsp:sp>
    <dsp:sp modelId="{0B1D56B2-EEA2-43F1-A553-554FDBADD77A}">
      <dsp:nvSpPr>
        <dsp:cNvPr id="0" name=""/>
        <dsp:cNvSpPr/>
      </dsp:nvSpPr>
      <dsp:spPr>
        <a:xfrm>
          <a:off x="108429" y="734534"/>
          <a:ext cx="91440" cy="953163"/>
        </a:xfrm>
        <a:custGeom>
          <a:avLst/>
          <a:gdLst/>
          <a:ahLst/>
          <a:cxnLst/>
          <a:rect l="0" t="0" r="0" b="0"/>
          <a:pathLst>
            <a:path>
              <a:moveTo>
                <a:pt x="72460" y="0"/>
              </a:moveTo>
              <a:lnTo>
                <a:pt x="45720" y="953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9E89D-785D-404C-B207-54C75CCBEDE3}">
      <dsp:nvSpPr>
        <dsp:cNvPr id="0" name=""/>
        <dsp:cNvSpPr/>
      </dsp:nvSpPr>
      <dsp:spPr>
        <a:xfrm>
          <a:off x="154149" y="888180"/>
          <a:ext cx="3796494" cy="159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1527,Tổ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lộc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phiên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00983" y="935014"/>
        <a:ext cx="3702826" cy="1505365"/>
      </dsp:txXfrm>
    </dsp:sp>
    <dsp:sp modelId="{17719FC4-4E32-4C52-B0E1-14F928736A90}">
      <dsp:nvSpPr>
        <dsp:cNvPr id="0" name=""/>
        <dsp:cNvSpPr/>
      </dsp:nvSpPr>
      <dsp:spPr>
        <a:xfrm>
          <a:off x="119438" y="734534"/>
          <a:ext cx="91440" cy="2801366"/>
        </a:xfrm>
        <a:custGeom>
          <a:avLst/>
          <a:gdLst/>
          <a:ahLst/>
          <a:cxnLst/>
          <a:rect l="0" t="0" r="0" b="0"/>
          <a:pathLst>
            <a:path>
              <a:moveTo>
                <a:pt x="61450" y="0"/>
              </a:moveTo>
              <a:lnTo>
                <a:pt x="45720" y="2801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F4C9A-E0CA-4FE0-A490-B5A5D6683593}">
      <dsp:nvSpPr>
        <dsp:cNvPr id="0" name=""/>
        <dsp:cNvSpPr/>
      </dsp:nvSpPr>
      <dsp:spPr>
        <a:xfrm>
          <a:off x="165158" y="2795609"/>
          <a:ext cx="3590382" cy="1480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Chiêu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Vũ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Cẩm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Y, Kim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trấn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Hải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Dương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Nam,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08523" y="2838974"/>
        <a:ext cx="3503652" cy="1393853"/>
      </dsp:txXfrm>
    </dsp:sp>
    <dsp:sp modelId="{6156CF34-B584-426E-8BA0-53DCAF85B5C4}">
      <dsp:nvSpPr>
        <dsp:cNvPr id="0" name=""/>
        <dsp:cNvSpPr/>
      </dsp:nvSpPr>
      <dsp:spPr>
        <a:xfrm>
          <a:off x="4106464" y="103243"/>
          <a:ext cx="2140220" cy="667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126019" y="122798"/>
        <a:ext cx="2101110" cy="628563"/>
      </dsp:txXfrm>
    </dsp:sp>
    <dsp:sp modelId="{C4E0FE67-702D-4AA6-A597-6BC9CE370BFC}">
      <dsp:nvSpPr>
        <dsp:cNvPr id="0" name=""/>
        <dsp:cNvSpPr/>
      </dsp:nvSpPr>
      <dsp:spPr>
        <a:xfrm>
          <a:off x="4320486" y="770917"/>
          <a:ext cx="374046" cy="1102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197"/>
              </a:lnTo>
              <a:lnTo>
                <a:pt x="374046" y="1102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9F4AB-E2AF-453B-AB59-29C86C481607}">
      <dsp:nvSpPr>
        <dsp:cNvPr id="0" name=""/>
        <dsp:cNvSpPr/>
      </dsp:nvSpPr>
      <dsp:spPr>
        <a:xfrm>
          <a:off x="4694532" y="1040863"/>
          <a:ext cx="3869193" cy="166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dần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ổn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cởi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cực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túng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ngoan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4743284" y="1089615"/>
        <a:ext cx="3771689" cy="1566998"/>
      </dsp:txXfrm>
    </dsp:sp>
    <dsp:sp modelId="{52E92B18-A9F5-40B2-BC3A-AF9ABF832CD7}">
      <dsp:nvSpPr>
        <dsp:cNvPr id="0" name=""/>
        <dsp:cNvSpPr/>
      </dsp:nvSpPr>
      <dsp:spPr>
        <a:xfrm>
          <a:off x="4320486" y="770917"/>
          <a:ext cx="259827" cy="2941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1856"/>
              </a:lnTo>
              <a:lnTo>
                <a:pt x="259827" y="29418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48EB4-57F3-48CF-B846-8E19EB226CC6}">
      <dsp:nvSpPr>
        <dsp:cNvPr id="0" name=""/>
        <dsp:cNvSpPr/>
      </dsp:nvSpPr>
      <dsp:spPr>
        <a:xfrm>
          <a:off x="4580313" y="2842362"/>
          <a:ext cx="3881897" cy="1740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Cựu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vẫn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rất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đông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luôn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- 1538,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Kim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Duy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(Ai Lao).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1543,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đô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631300" y="2893349"/>
        <a:ext cx="3779923" cy="1638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A4659-593B-41FD-9352-87B76C64A3DF}">
      <dsp:nvSpPr>
        <dsp:cNvPr id="0" name=""/>
        <dsp:cNvSpPr/>
      </dsp:nvSpPr>
      <dsp:spPr>
        <a:xfrm rot="5400000">
          <a:off x="4631426" y="-2988499"/>
          <a:ext cx="1210572" cy="71875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23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hưng</a:t>
          </a:r>
          <a:r>
            <a:rPr lang="en-US" sz="2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Đô</a:t>
          </a:r>
          <a:r>
            <a:rPr lang="en-US" sz="2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(Thanh </a:t>
          </a:r>
          <a:r>
            <a:rPr lang="en-US" sz="23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3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642927" y="59095"/>
        <a:ext cx="7128476" cy="1092382"/>
      </dsp:txXfrm>
    </dsp:sp>
    <dsp:sp modelId="{8344CE25-B2CC-4D87-941B-3F01210EA635}">
      <dsp:nvSpPr>
        <dsp:cNvPr id="0" name=""/>
        <dsp:cNvSpPr/>
      </dsp:nvSpPr>
      <dsp:spPr>
        <a:xfrm>
          <a:off x="249" y="5974"/>
          <a:ext cx="1642678" cy="1200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1543</a:t>
          </a:r>
        </a:p>
      </dsp:txBody>
      <dsp:txXfrm>
        <a:off x="58853" y="64578"/>
        <a:ext cx="1525470" cy="1083293"/>
      </dsp:txXfrm>
    </dsp:sp>
    <dsp:sp modelId="{4518CC41-150E-43D4-A1E4-A3DC256CB1BB}">
      <dsp:nvSpPr>
        <dsp:cNvPr id="0" name=""/>
        <dsp:cNvSpPr/>
      </dsp:nvSpPr>
      <dsp:spPr>
        <a:xfrm rot="5400000">
          <a:off x="4664686" y="-1565718"/>
          <a:ext cx="1201592" cy="71344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Kim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tục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</a:t>
          </a:r>
        </a:p>
      </dsp:txBody>
      <dsp:txXfrm rot="-5400000">
        <a:off x="1698250" y="1459375"/>
        <a:ext cx="7075809" cy="1084278"/>
      </dsp:txXfrm>
    </dsp:sp>
    <dsp:sp modelId="{AC23BA9E-D40E-4037-804D-65F4F3D65D26}">
      <dsp:nvSpPr>
        <dsp:cNvPr id="0" name=""/>
        <dsp:cNvSpPr/>
      </dsp:nvSpPr>
      <dsp:spPr>
        <a:xfrm>
          <a:off x="249" y="1384205"/>
          <a:ext cx="1695467" cy="1259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1545</a:t>
          </a:r>
          <a:r>
            <a:rPr lang="en-US" sz="4500" kern="1200" dirty="0"/>
            <a:t> </a:t>
          </a:r>
        </a:p>
      </dsp:txBody>
      <dsp:txXfrm>
        <a:off x="61710" y="1445666"/>
        <a:ext cx="1572545" cy="1136122"/>
      </dsp:txXfrm>
    </dsp:sp>
    <dsp:sp modelId="{A396D083-5B2F-4770-B809-A94FED8A049F}">
      <dsp:nvSpPr>
        <dsp:cNvPr id="0" name=""/>
        <dsp:cNvSpPr/>
      </dsp:nvSpPr>
      <dsp:spPr>
        <a:xfrm rot="5400000">
          <a:off x="4481099" y="114734"/>
          <a:ext cx="1589173" cy="71140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quách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điện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718657" y="2954754"/>
        <a:ext cx="7036482" cy="1434019"/>
      </dsp:txXfrm>
    </dsp:sp>
    <dsp:sp modelId="{277AD132-C03F-4F28-9D4E-F851B4382AD5}">
      <dsp:nvSpPr>
        <dsp:cNvPr id="0" name=""/>
        <dsp:cNvSpPr/>
      </dsp:nvSpPr>
      <dsp:spPr>
        <a:xfrm>
          <a:off x="249" y="2815943"/>
          <a:ext cx="1718157" cy="1711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1546</a:t>
          </a:r>
        </a:p>
      </dsp:txBody>
      <dsp:txXfrm>
        <a:off x="83804" y="2899498"/>
        <a:ext cx="1551047" cy="1544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BFE1-43D7-4971-9BD4-5E366CBE1757}">
      <dsp:nvSpPr>
        <dsp:cNvPr id="0" name=""/>
        <dsp:cNvSpPr/>
      </dsp:nvSpPr>
      <dsp:spPr>
        <a:xfrm>
          <a:off x="2283446" y="1701"/>
          <a:ext cx="5676654" cy="21204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Thăng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Long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1527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Vua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</a:p>
      </dsp:txBody>
      <dsp:txXfrm>
        <a:off x="2283446" y="266759"/>
        <a:ext cx="4881479" cy="1590351"/>
      </dsp:txXfrm>
    </dsp:sp>
    <dsp:sp modelId="{0821A58F-97AB-4BBF-86E4-6E89C2553858}">
      <dsp:nvSpPr>
        <dsp:cNvPr id="0" name=""/>
        <dsp:cNvSpPr/>
      </dsp:nvSpPr>
      <dsp:spPr>
        <a:xfrm>
          <a:off x="162547" y="102927"/>
          <a:ext cx="1994489" cy="1918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56177" y="196557"/>
        <a:ext cx="1807229" cy="1730755"/>
      </dsp:txXfrm>
    </dsp:sp>
    <dsp:sp modelId="{83879A56-0B39-4E52-9B5E-69A914AD0176}">
      <dsp:nvSpPr>
        <dsp:cNvPr id="0" name=""/>
        <dsp:cNvSpPr/>
      </dsp:nvSpPr>
      <dsp:spPr>
        <a:xfrm>
          <a:off x="2225438" y="2616741"/>
          <a:ext cx="5758320" cy="17819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hung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đô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(Thanh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1543</a:t>
          </a:r>
        </a:p>
      </dsp:txBody>
      <dsp:txXfrm>
        <a:off x="2225438" y="2839485"/>
        <a:ext cx="5090087" cy="1336466"/>
      </dsp:txXfrm>
    </dsp:sp>
    <dsp:sp modelId="{E869AF89-484D-4A07-BB64-CF1FDC8C707C}">
      <dsp:nvSpPr>
        <dsp:cNvPr id="0" name=""/>
        <dsp:cNvSpPr/>
      </dsp:nvSpPr>
      <dsp:spPr>
        <a:xfrm>
          <a:off x="136414" y="2333442"/>
          <a:ext cx="1960140" cy="2309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Nam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32100" y="2429128"/>
        <a:ext cx="1768768" cy="2117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EEE3A-0014-40BC-AF86-6A02F4B9A006}">
      <dsp:nvSpPr>
        <dsp:cNvPr id="0" name=""/>
        <dsp:cNvSpPr/>
      </dsp:nvSpPr>
      <dsp:spPr>
        <a:xfrm rot="5400000">
          <a:off x="245849" y="160607"/>
          <a:ext cx="1207559" cy="1085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1592</a:t>
          </a:r>
        </a:p>
      </dsp:txBody>
      <dsp:txXfrm rot="-5400000">
        <a:off x="306885" y="642315"/>
        <a:ext cx="1085488" cy="122071"/>
      </dsp:txXfrm>
    </dsp:sp>
    <dsp:sp modelId="{6A65C5E8-F32A-4ADE-8F6E-1C9254BC43A1}">
      <dsp:nvSpPr>
        <dsp:cNvPr id="0" name=""/>
        <dsp:cNvSpPr/>
      </dsp:nvSpPr>
      <dsp:spPr>
        <a:xfrm rot="5400000">
          <a:off x="4328422" y="-2805581"/>
          <a:ext cx="990424" cy="6608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Tùng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vương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Vương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phủ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cạnh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Lê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hung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Phủ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nằm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519270" y="51920"/>
        <a:ext cx="6560380" cy="893726"/>
      </dsp:txXfrm>
    </dsp:sp>
    <dsp:sp modelId="{A8838991-2CA8-40E7-9F8F-3E0143D2E066}">
      <dsp:nvSpPr>
        <dsp:cNvPr id="0" name=""/>
        <dsp:cNvSpPr/>
      </dsp:nvSpPr>
      <dsp:spPr>
        <a:xfrm rot="5400000">
          <a:off x="228429" y="1299998"/>
          <a:ext cx="1233170" cy="1057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1599</a:t>
          </a:r>
        </a:p>
      </dsp:txBody>
      <dsp:txXfrm rot="-5400000">
        <a:off x="316084" y="1741273"/>
        <a:ext cx="1057860" cy="175310"/>
      </dsp:txXfrm>
    </dsp:sp>
    <dsp:sp modelId="{9F4F9C61-974B-4DE8-961D-A76BD0D45E5D}">
      <dsp:nvSpPr>
        <dsp:cNvPr id="0" name=""/>
        <dsp:cNvSpPr/>
      </dsp:nvSpPr>
      <dsp:spPr>
        <a:xfrm rot="5400000">
          <a:off x="3241713" y="-428424"/>
          <a:ext cx="705375" cy="4125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Tùng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soái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531560" y="1316163"/>
        <a:ext cx="4091248" cy="636507"/>
      </dsp:txXfrm>
    </dsp:sp>
    <dsp:sp modelId="{412953CC-7068-4892-8C42-B75A41DA3935}">
      <dsp:nvSpPr>
        <dsp:cNvPr id="0" name=""/>
        <dsp:cNvSpPr/>
      </dsp:nvSpPr>
      <dsp:spPr>
        <a:xfrm rot="5400000">
          <a:off x="130769" y="2414382"/>
          <a:ext cx="1384956" cy="10772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1600 </a:t>
          </a:r>
        </a:p>
      </dsp:txBody>
      <dsp:txXfrm rot="-5400000">
        <a:off x="284621" y="2799158"/>
        <a:ext cx="1077253" cy="307703"/>
      </dsp:txXfrm>
    </dsp:sp>
    <dsp:sp modelId="{965B8954-0C98-4EB1-9498-82F88CA67599}">
      <dsp:nvSpPr>
        <dsp:cNvPr id="0" name=""/>
        <dsp:cNvSpPr/>
      </dsp:nvSpPr>
      <dsp:spPr>
        <a:xfrm rot="5400000">
          <a:off x="3889487" y="-84053"/>
          <a:ext cx="1350349" cy="6031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Họ Trịnh được hưởng thế tập ngôi chúa. Từ đây họ Trịnh lập ra hệ thống tổ chức chính quyền ở phủ chúa tương ứng với chính quyền có sẵn bên cung vua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48720" y="2322633"/>
        <a:ext cx="5965965" cy="1218511"/>
      </dsp:txXfrm>
    </dsp:sp>
    <dsp:sp modelId="{86C55B74-F889-4113-9A54-F52A42B71B47}">
      <dsp:nvSpPr>
        <dsp:cNvPr id="0" name=""/>
        <dsp:cNvSpPr/>
      </dsp:nvSpPr>
      <dsp:spPr>
        <a:xfrm rot="5400000">
          <a:off x="311214" y="3614510"/>
          <a:ext cx="1085193" cy="11818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1623</a:t>
          </a:r>
          <a:r>
            <a:rPr lang="en-US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262902" y="3662822"/>
        <a:ext cx="1181817" cy="1085193"/>
      </dsp:txXfrm>
    </dsp:sp>
    <dsp:sp modelId="{420EE709-BC56-452A-8629-8386FF98E0B4}">
      <dsp:nvSpPr>
        <dsp:cNvPr id="0" name=""/>
        <dsp:cNvSpPr/>
      </dsp:nvSpPr>
      <dsp:spPr>
        <a:xfrm rot="5400000">
          <a:off x="3813496" y="1509756"/>
          <a:ext cx="705375" cy="5167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Tùng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82607" y="3775079"/>
        <a:ext cx="5132720" cy="6365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BBD69-4E06-4A79-B373-47A13A37A2BC}">
      <dsp:nvSpPr>
        <dsp:cNvPr id="0" name=""/>
        <dsp:cNvSpPr/>
      </dsp:nvSpPr>
      <dsp:spPr>
        <a:xfrm>
          <a:off x="0" y="327059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86FE5-279A-49FC-9784-1611BEEE18E2}">
      <dsp:nvSpPr>
        <dsp:cNvPr id="0" name=""/>
        <dsp:cNvSpPr/>
      </dsp:nvSpPr>
      <dsp:spPr>
        <a:xfrm>
          <a:off x="386953" y="2339"/>
          <a:ext cx="773905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1558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18656" y="34042"/>
        <a:ext cx="7675648" cy="586034"/>
      </dsp:txXfrm>
    </dsp:sp>
    <dsp:sp modelId="{FBDB572B-DE2B-4F10-8365-558CAD64188F}">
      <dsp:nvSpPr>
        <dsp:cNvPr id="0" name=""/>
        <dsp:cNvSpPr/>
      </dsp:nvSpPr>
      <dsp:spPr>
        <a:xfrm>
          <a:off x="0" y="1324979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74EE0-84C1-4B0B-B4F5-AE7144B23B34}">
      <dsp:nvSpPr>
        <dsp:cNvPr id="0" name=""/>
        <dsp:cNvSpPr/>
      </dsp:nvSpPr>
      <dsp:spPr>
        <a:xfrm>
          <a:off x="395287" y="1000259"/>
          <a:ext cx="772915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1570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Kiêm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trấn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thủ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xứ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Nam </a:t>
          </a:r>
        </a:p>
      </dsp:txBody>
      <dsp:txXfrm>
        <a:off x="426990" y="1031962"/>
        <a:ext cx="7665745" cy="586034"/>
      </dsp:txXfrm>
    </dsp:sp>
    <dsp:sp modelId="{4189A469-1E33-4CA5-B714-1E99EFC7D537}">
      <dsp:nvSpPr>
        <dsp:cNvPr id="0" name=""/>
        <dsp:cNvSpPr/>
      </dsp:nvSpPr>
      <dsp:spPr>
        <a:xfrm>
          <a:off x="0" y="2322899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EA27C-B16B-4B30-8AEA-3152B11DA8BC}">
      <dsp:nvSpPr>
        <dsp:cNvPr id="0" name=""/>
        <dsp:cNvSpPr/>
      </dsp:nvSpPr>
      <dsp:spPr>
        <a:xfrm>
          <a:off x="386953" y="1998179"/>
          <a:ext cx="773905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1613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18656" y="2029882"/>
        <a:ext cx="7675648" cy="586034"/>
      </dsp:txXfrm>
    </dsp:sp>
    <dsp:sp modelId="{660549F2-F6CB-4195-B6BB-C6B476D5297D}">
      <dsp:nvSpPr>
        <dsp:cNvPr id="0" name=""/>
        <dsp:cNvSpPr/>
      </dsp:nvSpPr>
      <dsp:spPr>
        <a:xfrm>
          <a:off x="0" y="3320819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AF4B0-C4DD-4B8C-89D9-0192564DA11E}">
      <dsp:nvSpPr>
        <dsp:cNvPr id="0" name=""/>
        <dsp:cNvSpPr/>
      </dsp:nvSpPr>
      <dsp:spPr>
        <a:xfrm>
          <a:off x="390128" y="2996099"/>
          <a:ext cx="772991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1614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Phúc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lũy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831" y="3027802"/>
        <a:ext cx="7666506" cy="586034"/>
      </dsp:txXfrm>
    </dsp:sp>
    <dsp:sp modelId="{BF0D3B71-3F2C-4DAB-A86F-594FAC588ED9}">
      <dsp:nvSpPr>
        <dsp:cNvPr id="0" name=""/>
        <dsp:cNvSpPr/>
      </dsp:nvSpPr>
      <dsp:spPr>
        <a:xfrm>
          <a:off x="0" y="4318739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60BA1-3DA0-4417-8115-738A5801DAD9}">
      <dsp:nvSpPr>
        <dsp:cNvPr id="0" name=""/>
        <dsp:cNvSpPr/>
      </dsp:nvSpPr>
      <dsp:spPr>
        <a:xfrm>
          <a:off x="386953" y="3994019"/>
          <a:ext cx="773905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1618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đạc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ruộng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nhằm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418656" y="4025722"/>
        <a:ext cx="7675648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01A26-4F73-4B4F-AA0E-16A72EC703E3}">
      <dsp:nvSpPr>
        <dsp:cNvPr id="0" name=""/>
        <dsp:cNvSpPr/>
      </dsp:nvSpPr>
      <dsp:spPr>
        <a:xfrm rot="16200000">
          <a:off x="495925" y="769350"/>
          <a:ext cx="3132430" cy="361713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-1623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Trịnh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rắn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-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Căng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leo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thang </a:t>
          </a:r>
        </a:p>
      </dsp:txBody>
      <dsp:txXfrm rot="5400000">
        <a:off x="253571" y="1794811"/>
        <a:ext cx="3068964" cy="1566215"/>
      </dsp:txXfrm>
    </dsp:sp>
    <dsp:sp modelId="{CFE71627-6E5D-4CBA-AC26-BF5B759CDAE7}">
      <dsp:nvSpPr>
        <dsp:cNvPr id="0" name=""/>
        <dsp:cNvSpPr/>
      </dsp:nvSpPr>
      <dsp:spPr>
        <a:xfrm rot="5400000">
          <a:off x="4601464" y="841974"/>
          <a:ext cx="3075025" cy="36635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1623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Nguyễn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rút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Đàng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 rot="-5400000">
        <a:off x="4845341" y="1904983"/>
        <a:ext cx="3125401" cy="1537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A8D6B5-7868-4698-BBBE-764C521513C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1CD04-BD34-49B3-B4C6-2EB1F735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2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5A9295-48AD-4F65-B9DB-DBDB3C938C3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969326-DE4B-46DE-9D43-C6967138B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69326-DE4B-46DE-9D43-C6967138BF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69326-DE4B-46DE-9D43-C6967138BF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7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69326-DE4B-46DE-9D43-C6967138BF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1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69326-DE4B-46DE-9D43-C6967138BF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43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69326-DE4B-46DE-9D43-C6967138BF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CDD8-4756-45DB-88AA-85469D2C6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B6C8E-A19E-46A4-B7E9-3B96C8D48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57901-6AF5-463B-A9C2-B99E2696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86C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B2FEB-6F86-47C0-9C94-30C85236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086C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85E5E-961B-46D1-9223-50779C3B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E132D-45EE-489F-B369-D3D89B8C08C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3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629C-ECB5-489C-8B5E-DCCECCBC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4D4FD-6E7F-41BA-AF66-5CC25700D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7695F-7F5E-4276-96E4-AF9D2E0D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A2B09-53FC-4B4D-89A0-EB9CE03E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8C76-3C41-48A0-9420-7D123103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6FF74B-FC35-47AB-9B67-071650BCB8B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3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A2147-EA99-4F7F-9088-9F43D247C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C253B-451E-4A1F-83EF-1627BE313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B5F4A-71FA-4DB9-AD55-F87135F6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3DF2C-F8DE-4CFD-A477-88738196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A7F6E-5A1D-46F2-A099-C32D06C7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585574-1C58-4802-9C62-351D7463679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3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94" y="6362529"/>
            <a:ext cx="2743200" cy="365125"/>
          </a:xfrm>
        </p:spPr>
        <p:txBody>
          <a:bodyPr/>
          <a:lstStyle/>
          <a:p>
            <a:fld id="{154F4D4A-FD71-41E6-BED5-CF551BFDBC37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8593" y="6356350"/>
            <a:ext cx="2743200" cy="365125"/>
          </a:xfrm>
        </p:spPr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42D89-B98B-F946-A31D-7ACA5974D791}"/>
              </a:ext>
            </a:extLst>
          </p:cNvPr>
          <p:cNvSpPr txBox="1"/>
          <p:nvPr userDrawn="1"/>
        </p:nvSpPr>
        <p:spPr>
          <a:xfrm>
            <a:off x="10405835" y="6593718"/>
            <a:ext cx="165342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UTM Avo" panose="02040603050506020204" pitchFamily="18" charset="0"/>
              </a:rPr>
              <a:t>phenikaa-uni.edu.vn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baseline="0">
                <a:solidFill>
                  <a:srgbClr val="223771"/>
                </a:solidFill>
              </a:defRPr>
            </a:lvl1pPr>
          </a:lstStyle>
          <a:p>
            <a:r>
              <a:rPr lang="en-US" dirty="0"/>
              <a:t>CHỦ ĐỀ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05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026" y="6353004"/>
            <a:ext cx="2743200" cy="365125"/>
          </a:xfrm>
        </p:spPr>
        <p:txBody>
          <a:bodyPr/>
          <a:lstStyle/>
          <a:p>
            <a:fld id="{154F4D4A-FD71-41E6-BED5-CF551BFDBC37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019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8310" y="6356350"/>
            <a:ext cx="2743200" cy="365125"/>
          </a:xfrm>
        </p:spPr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486525"/>
          </a:xfrm>
          <a:prstGeom prst="rect">
            <a:avLst/>
          </a:prstGeom>
          <a:solidFill>
            <a:srgbClr val="22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72110" y="-2030424"/>
            <a:ext cx="10583741" cy="9974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CHỦ ĐỀ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2110" y="-782219"/>
            <a:ext cx="10583741" cy="384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97" y="1582451"/>
            <a:ext cx="8678656" cy="17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4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baseline="0">
                <a:solidFill>
                  <a:srgbClr val="223771"/>
                </a:solidFill>
              </a:defRPr>
            </a:lvl1pPr>
          </a:lstStyle>
          <a:p>
            <a:r>
              <a:rPr lang="en-US" dirty="0"/>
              <a:t>CHỦ ĐỀ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baseline="0">
                <a:solidFill>
                  <a:srgbClr val="223771"/>
                </a:solidFill>
              </a:defRPr>
            </a:lvl1pPr>
          </a:lstStyle>
          <a:p>
            <a:r>
              <a:rPr lang="en-US" dirty="0"/>
              <a:t>CHỦ ĐỀ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88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baseline="0">
                <a:solidFill>
                  <a:srgbClr val="223771"/>
                </a:solidFill>
              </a:defRPr>
            </a:lvl1pPr>
          </a:lstStyle>
          <a:p>
            <a:r>
              <a:rPr lang="en-US" dirty="0"/>
              <a:t>CHỦ ĐỀ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1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90029"/>
            <a:ext cx="2539035" cy="5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1E70-9D9F-4C61-983A-DAFA167E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2228E-82AE-4020-950C-7D34A4FAD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3F867-5C29-4797-8A85-7A3042F7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3C576-A3EB-4874-8600-17571FB4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B24E-CD3A-4204-A5E6-9772F5A2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B5E7B8-0A1E-44F1-B2CA-E449D3C22A7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3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33BB-52A0-471E-8DBC-F5C4BFF2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9C5F9-7672-4AAE-9E4B-58DC52ADE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AA3D9-08D8-4E8A-B31B-D5C055C6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F673D-5E27-4770-B93C-A2BA5BF7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9BB0-A2E9-4951-AD23-954A4721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36EA6F-0DED-4BC2-824D-12EDD32E47B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2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AE01-3919-4F29-A3F2-72F0BE6B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D3F81-C195-4D81-A542-E79D2CDD2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D1681-9836-48C2-AEDF-0BF9259CF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F186E-4AF5-447B-BC99-711F3DD3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36FFE-4E95-4E25-905E-826FC987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0F23E-8E37-4736-9759-501DC23B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46D3F6-816F-4CED-90E1-971B24E1897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4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1048-DC54-486A-B5C2-58AED75D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6348B-528F-44CB-8914-0845D019E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148D6-4DBA-4019-A4EF-F42AF48D6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61DE9-FD09-4FC8-A901-F93549EA2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F1CC7-7556-4F1C-9B6D-ED1565DAB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70FDF-E6A3-457F-A64C-0BAF6F21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B9011-EE5D-467F-862A-C01867E5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1F9C5-FA89-4BBA-9036-5C6EBEEC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221FC-C34B-49E3-86DD-180F4771B45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7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2F5D-4D4B-4D87-8A93-81ABE502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DFF10-2F18-4045-99C1-BDEA8DDD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E78A1-C80B-42AE-89F0-3A29EDD3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F625D-849A-4D5C-A711-AB68DFC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3763D1-1F01-4481-9627-60E7FFF4FBD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0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BE4F0-7F17-4AD8-B140-3AE35CBB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8BFDE-159E-4CC6-B46B-D29876B5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87B47-2582-44D0-A518-9FB5E1F8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E10450-48B3-434E-BFD6-4E08973E9A0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5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9E71-C8DD-4C8A-9905-B03C83DF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AD32E-2D27-4920-99CB-1D2220D7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5A7DE-D7B6-4693-9C2C-A178F35B3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D2DB8-DA4F-42AE-A4F7-6C849FCA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13A7B-8998-4474-9A49-4300DB83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2670E-3CD8-4528-9FE1-659A3472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66DF20-6182-4212-AA33-332279ED534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9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AA10-175F-464A-BB6E-E7B29DCC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473B1-71BB-4EC9-8D7B-95DD7D3E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F1C2C-1FBA-4B2D-B417-4FAEA45DB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8256E-DF40-4052-B69F-3B97D57D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EEE08-081B-4935-A0AF-490C9A71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727B6-1A09-443F-AAD1-6BFF5745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396B7-FD7C-4E95-90CB-E99ED2A7EBAD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8B9ECE-0F1B-49BA-8986-8C2AEA25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F7559-54B4-4507-9494-9555EAAF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F2CC-4DA9-4AF5-9DC2-C79AA42CE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2AA0-980E-4C86-9FC2-7B74B9AC5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702A8-71D3-4CAC-B1F0-16D4F6703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A2DCE5-1638-49EA-B0B8-91E1B1D47834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649" r:id="rId13"/>
    <p:sldLayoutId id="2147483662" r:id="rId14"/>
    <p:sldLayoutId id="2147483661" r:id="rId15"/>
    <p:sldLayoutId id="2147483663" r:id="rId16"/>
    <p:sldLayoutId id="2147483654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6.jpeg"/><Relationship Id="rId9" Type="http://schemas.microsoft.com/office/2007/relationships/diagramDrawing" Target="../diagrams/drawing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jpe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7.xml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86" y="1019175"/>
            <a:ext cx="11219542" cy="454342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1858</a:t>
            </a:r>
            <a:br>
              <a:rPr lang="en-US" dirty="0"/>
            </a:b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486" y="5038725"/>
            <a:ext cx="11219542" cy="447674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DF85731-933F-4DD8-96D7-E76D8BA56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405234"/>
              </p:ext>
            </p:extLst>
          </p:nvPr>
        </p:nvGraphicFramePr>
        <p:xfrm>
          <a:off x="99471" y="98424"/>
          <a:ext cx="11993057" cy="703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210639" imgH="2930825" progId="PowerPoint.Show.12">
                  <p:embed/>
                </p:oleObj>
              </mc:Choice>
              <mc:Fallback>
                <p:oleObj name="Presentation" r:id="rId2" imgW="5210639" imgH="293082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471" y="98424"/>
                        <a:ext cx="11993057" cy="7031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51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3CD472-A34F-408D-B8FF-91E9F7A3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5064" y="1750979"/>
            <a:ext cx="8239327" cy="38618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1C0906-793C-4477-BE83-F9AC02C3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991" y="811921"/>
            <a:ext cx="8015592" cy="365126"/>
          </a:xfrm>
        </p:spPr>
        <p:txBody>
          <a:bodyPr>
            <a:noAutofit/>
          </a:bodyPr>
          <a:lstStyle/>
          <a:p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6FF18A-0386-4EAF-9AC3-E09B57236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7722FE-C408-4538-9B58-314B6D88D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586997"/>
              </p:ext>
            </p:extLst>
          </p:nvPr>
        </p:nvGraphicFramePr>
        <p:xfrm>
          <a:off x="2032000" y="1682885"/>
          <a:ext cx="8239326" cy="4455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141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AB13A9-D0B3-4415-82E8-233F60C2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8495E5-3CA4-44A3-B4B9-F5B4B5AD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434" y="583660"/>
            <a:ext cx="8424153" cy="1507787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FFDE3BF-35EE-42DA-B961-40C3466D1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93886C-398E-4D9D-896E-8A248DABF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540300"/>
              </p:ext>
            </p:extLst>
          </p:nvPr>
        </p:nvGraphicFramePr>
        <p:xfrm>
          <a:off x="2032000" y="1887165"/>
          <a:ext cx="8128000" cy="425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778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655EE8-DE87-4DD0-8866-C76309C7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868" y="1712068"/>
            <a:ext cx="8900809" cy="47470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1D110C-4C37-4BCC-B64F-F4918FCE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522" y="856033"/>
            <a:ext cx="9377465" cy="75875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4B64A2-1751-482C-B8EE-05C13D004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FE646A-74D9-438A-9501-C86ED67CA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329036"/>
              </p:ext>
            </p:extLst>
          </p:nvPr>
        </p:nvGraphicFramePr>
        <p:xfrm>
          <a:off x="1250545" y="1712068"/>
          <a:ext cx="8366868" cy="432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EB429F0-20A4-4BA8-B586-2ABAB21DD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324282"/>
              </p:ext>
            </p:extLst>
          </p:nvPr>
        </p:nvGraphicFramePr>
        <p:xfrm>
          <a:off x="1250545" y="1819431"/>
          <a:ext cx="9488791" cy="419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2148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5251-0443-4865-B41A-C61FCE7C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C3C301-C5C1-40D5-9BF3-7A8EDED1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7" y="882428"/>
            <a:ext cx="9056451" cy="8708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1398216-CF98-4167-97C5-D590D4746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39355D8-C22E-4BE1-8B54-AA6C30A4D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903233"/>
              </p:ext>
            </p:extLst>
          </p:nvPr>
        </p:nvGraphicFramePr>
        <p:xfrm>
          <a:off x="2766978" y="1624519"/>
          <a:ext cx="7043907" cy="448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3935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184C43-17BA-4EA3-BCBE-DA1A5BA6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A6308F-0D73-413F-BBD3-FD6765C3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40" y="428016"/>
            <a:ext cx="9581745" cy="131323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EAA77EE-3BF0-4E5F-BEFD-C8CD89923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083A75-8E3A-45FE-A073-32D2A2FCB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417402"/>
              </p:ext>
            </p:extLst>
          </p:nvPr>
        </p:nvGraphicFramePr>
        <p:xfrm>
          <a:off x="1847174" y="1741251"/>
          <a:ext cx="8128000" cy="439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69F71D9-FB8E-427D-B636-3F8790505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208195"/>
              </p:ext>
            </p:extLst>
          </p:nvPr>
        </p:nvGraphicFramePr>
        <p:xfrm>
          <a:off x="2032000" y="1317859"/>
          <a:ext cx="8128000" cy="482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6467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5396D6-2B40-4861-9C51-E050FFC4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FBCF1-9383-4689-ACCE-01EECCD5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081" y="583660"/>
            <a:ext cx="8371191" cy="9533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D15E662-2D27-4523-8A89-56F040E80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A16F585-FEEC-42A2-B310-654FD5D7C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279918"/>
              </p:ext>
            </p:extLst>
          </p:nvPr>
        </p:nvGraphicFramePr>
        <p:xfrm>
          <a:off x="2151973" y="1536970"/>
          <a:ext cx="8577635" cy="481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27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20F8FE-2344-4095-81C9-36467C65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942942-5056-4314-9554-ED8A0036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477" y="227160"/>
            <a:ext cx="5545152" cy="10907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ECF6470-6174-4594-BF6F-96FB01D02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A26A851-B903-4EF5-A706-7E3075AC8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699809"/>
              </p:ext>
            </p:extLst>
          </p:nvPr>
        </p:nvGraphicFramePr>
        <p:xfrm>
          <a:off x="2081718" y="1127773"/>
          <a:ext cx="8832716" cy="4528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369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8713C2-4B8D-410B-B55F-0AD7F2BF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9196E3-83BC-4AFC-AF57-D43FE88F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739" y="535020"/>
            <a:ext cx="5759161" cy="78283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69A0AA0-BBB6-4D49-A33A-172128B34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9AF7FD-DB39-471C-B21F-C77FB4A9C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986771"/>
              </p:ext>
            </p:extLst>
          </p:nvPr>
        </p:nvGraphicFramePr>
        <p:xfrm>
          <a:off x="2071990" y="1400783"/>
          <a:ext cx="8249057" cy="466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444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030595-7D14-4A94-B8A3-DF9B6FE2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775A0-F2C8-4F9C-995C-D1D2004A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996" y="428016"/>
            <a:ext cx="6877455" cy="8898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Nam-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Nam-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62D428B-B2FE-4E14-B813-BEEF7BC22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01CD286-BEF4-4A26-8B90-4957C414F9E7}"/>
              </a:ext>
            </a:extLst>
          </p:cNvPr>
          <p:cNvGrpSpPr/>
          <p:nvPr/>
        </p:nvGrpSpPr>
        <p:grpSpPr>
          <a:xfrm>
            <a:off x="1194726" y="1372733"/>
            <a:ext cx="9278626" cy="4259582"/>
            <a:chOff x="1519064" y="1366498"/>
            <a:chExt cx="9052813" cy="41241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E53B50-9D0C-4101-A2F8-727146C76C08}"/>
                </a:ext>
              </a:extLst>
            </p:cNvPr>
            <p:cNvSpPr/>
            <p:nvPr/>
          </p:nvSpPr>
          <p:spPr>
            <a:xfrm>
              <a:off x="1519064" y="1498060"/>
              <a:ext cx="2942974" cy="566008"/>
            </a:xfrm>
            <a:custGeom>
              <a:avLst/>
              <a:gdLst>
                <a:gd name="connsiteX0" fmla="*/ 0 w 2942974"/>
                <a:gd name="connsiteY0" fmla="*/ 56601 h 566008"/>
                <a:gd name="connsiteX1" fmla="*/ 56601 w 2942974"/>
                <a:gd name="connsiteY1" fmla="*/ 0 h 566008"/>
                <a:gd name="connsiteX2" fmla="*/ 2886373 w 2942974"/>
                <a:gd name="connsiteY2" fmla="*/ 0 h 566008"/>
                <a:gd name="connsiteX3" fmla="*/ 2942974 w 2942974"/>
                <a:gd name="connsiteY3" fmla="*/ 56601 h 566008"/>
                <a:gd name="connsiteX4" fmla="*/ 2942974 w 2942974"/>
                <a:gd name="connsiteY4" fmla="*/ 509407 h 566008"/>
                <a:gd name="connsiteX5" fmla="*/ 2886373 w 2942974"/>
                <a:gd name="connsiteY5" fmla="*/ 566008 h 566008"/>
                <a:gd name="connsiteX6" fmla="*/ 56601 w 2942974"/>
                <a:gd name="connsiteY6" fmla="*/ 566008 h 566008"/>
                <a:gd name="connsiteX7" fmla="*/ 0 w 2942974"/>
                <a:gd name="connsiteY7" fmla="*/ 509407 h 566008"/>
                <a:gd name="connsiteX8" fmla="*/ 0 w 2942974"/>
                <a:gd name="connsiteY8" fmla="*/ 56601 h 5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974" h="566008">
                  <a:moveTo>
                    <a:pt x="0" y="56601"/>
                  </a:moveTo>
                  <a:cubicBezTo>
                    <a:pt x="0" y="25341"/>
                    <a:pt x="25341" y="0"/>
                    <a:pt x="56601" y="0"/>
                  </a:cubicBezTo>
                  <a:lnTo>
                    <a:pt x="2886373" y="0"/>
                  </a:lnTo>
                  <a:cubicBezTo>
                    <a:pt x="2917633" y="0"/>
                    <a:pt x="2942974" y="25341"/>
                    <a:pt x="2942974" y="56601"/>
                  </a:cubicBezTo>
                  <a:lnTo>
                    <a:pt x="2942974" y="509407"/>
                  </a:lnTo>
                  <a:cubicBezTo>
                    <a:pt x="2942974" y="540667"/>
                    <a:pt x="2917633" y="566008"/>
                    <a:pt x="2886373" y="566008"/>
                  </a:cubicBezTo>
                  <a:lnTo>
                    <a:pt x="56601" y="566008"/>
                  </a:lnTo>
                  <a:cubicBezTo>
                    <a:pt x="25341" y="566008"/>
                    <a:pt x="0" y="540667"/>
                    <a:pt x="0" y="509407"/>
                  </a:cubicBezTo>
                  <a:lnTo>
                    <a:pt x="0" y="56601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538" tIns="57218" rIns="77538" bIns="5721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1545- 1569 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C646271-2051-4064-9661-645B0432E40E}"/>
                </a:ext>
              </a:extLst>
            </p:cNvPr>
            <p:cNvSpPr/>
            <p:nvPr/>
          </p:nvSpPr>
          <p:spPr>
            <a:xfrm>
              <a:off x="1813361" y="2064068"/>
              <a:ext cx="215315" cy="12644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64442"/>
                  </a:lnTo>
                  <a:lnTo>
                    <a:pt x="215315" y="126444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D7914DA-140F-4665-804E-3EDC00D91378}"/>
                </a:ext>
              </a:extLst>
            </p:cNvPr>
            <p:cNvSpPr/>
            <p:nvPr/>
          </p:nvSpPr>
          <p:spPr>
            <a:xfrm>
              <a:off x="2028676" y="2520597"/>
              <a:ext cx="2669199" cy="1147108"/>
            </a:xfrm>
            <a:custGeom>
              <a:avLst/>
              <a:gdLst>
                <a:gd name="connsiteX0" fmla="*/ 0 w 2585326"/>
                <a:gd name="connsiteY0" fmla="*/ 161583 h 1615829"/>
                <a:gd name="connsiteX1" fmla="*/ 161583 w 2585326"/>
                <a:gd name="connsiteY1" fmla="*/ 0 h 1615829"/>
                <a:gd name="connsiteX2" fmla="*/ 2423743 w 2585326"/>
                <a:gd name="connsiteY2" fmla="*/ 0 h 1615829"/>
                <a:gd name="connsiteX3" fmla="*/ 2585326 w 2585326"/>
                <a:gd name="connsiteY3" fmla="*/ 161583 h 1615829"/>
                <a:gd name="connsiteX4" fmla="*/ 2585326 w 2585326"/>
                <a:gd name="connsiteY4" fmla="*/ 1454246 h 1615829"/>
                <a:gd name="connsiteX5" fmla="*/ 2423743 w 2585326"/>
                <a:gd name="connsiteY5" fmla="*/ 1615829 h 1615829"/>
                <a:gd name="connsiteX6" fmla="*/ 161583 w 2585326"/>
                <a:gd name="connsiteY6" fmla="*/ 1615829 h 1615829"/>
                <a:gd name="connsiteX7" fmla="*/ 0 w 2585326"/>
                <a:gd name="connsiteY7" fmla="*/ 1454246 h 1615829"/>
                <a:gd name="connsiteX8" fmla="*/ 0 w 2585326"/>
                <a:gd name="connsiteY8" fmla="*/ 161583 h 161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5326" h="1615829">
                  <a:moveTo>
                    <a:pt x="0" y="161583"/>
                  </a:moveTo>
                  <a:cubicBezTo>
                    <a:pt x="0" y="72343"/>
                    <a:pt x="72343" y="0"/>
                    <a:pt x="161583" y="0"/>
                  </a:cubicBezTo>
                  <a:lnTo>
                    <a:pt x="2423743" y="0"/>
                  </a:lnTo>
                  <a:cubicBezTo>
                    <a:pt x="2512983" y="0"/>
                    <a:pt x="2585326" y="72343"/>
                    <a:pt x="2585326" y="161583"/>
                  </a:cubicBezTo>
                  <a:lnTo>
                    <a:pt x="2585326" y="1454246"/>
                  </a:lnTo>
                  <a:cubicBezTo>
                    <a:pt x="2585326" y="1543486"/>
                    <a:pt x="2512983" y="1615829"/>
                    <a:pt x="2423743" y="1615829"/>
                  </a:cubicBezTo>
                  <a:lnTo>
                    <a:pt x="161583" y="1615829"/>
                  </a:lnTo>
                  <a:cubicBezTo>
                    <a:pt x="72343" y="1615829"/>
                    <a:pt x="0" y="1543486"/>
                    <a:pt x="0" y="1454246"/>
                  </a:cubicBezTo>
                  <a:lnTo>
                    <a:pt x="0" y="161583"/>
                  </a:lnTo>
                  <a:close/>
                </a:path>
              </a:pathLst>
            </a:custGeom>
            <a:noFill/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381" tIns="86696" rIns="106381" bIns="86696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lục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đục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Trịnh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triều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6AD0242-FDED-4246-BA77-73C517CE72E0}"/>
                </a:ext>
              </a:extLst>
            </p:cNvPr>
            <p:cNvSpPr/>
            <p:nvPr/>
          </p:nvSpPr>
          <p:spPr>
            <a:xfrm>
              <a:off x="1785071" y="1366498"/>
              <a:ext cx="137755" cy="31480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48030"/>
                  </a:lnTo>
                  <a:lnTo>
                    <a:pt x="137755" y="3148030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B783C8B-6A45-4596-AEAF-A96F181029C9}"/>
                </a:ext>
              </a:extLst>
            </p:cNvPr>
            <p:cNvSpPr/>
            <p:nvPr/>
          </p:nvSpPr>
          <p:spPr>
            <a:xfrm>
              <a:off x="1986812" y="4091851"/>
              <a:ext cx="2585326" cy="858403"/>
            </a:xfrm>
            <a:custGeom>
              <a:avLst/>
              <a:gdLst>
                <a:gd name="connsiteX0" fmla="*/ 0 w 2585326"/>
                <a:gd name="connsiteY0" fmla="*/ 161583 h 1615829"/>
                <a:gd name="connsiteX1" fmla="*/ 161583 w 2585326"/>
                <a:gd name="connsiteY1" fmla="*/ 0 h 1615829"/>
                <a:gd name="connsiteX2" fmla="*/ 2423743 w 2585326"/>
                <a:gd name="connsiteY2" fmla="*/ 0 h 1615829"/>
                <a:gd name="connsiteX3" fmla="*/ 2585326 w 2585326"/>
                <a:gd name="connsiteY3" fmla="*/ 161583 h 1615829"/>
                <a:gd name="connsiteX4" fmla="*/ 2585326 w 2585326"/>
                <a:gd name="connsiteY4" fmla="*/ 1454246 h 1615829"/>
                <a:gd name="connsiteX5" fmla="*/ 2423743 w 2585326"/>
                <a:gd name="connsiteY5" fmla="*/ 1615829 h 1615829"/>
                <a:gd name="connsiteX6" fmla="*/ 161583 w 2585326"/>
                <a:gd name="connsiteY6" fmla="*/ 1615829 h 1615829"/>
                <a:gd name="connsiteX7" fmla="*/ 0 w 2585326"/>
                <a:gd name="connsiteY7" fmla="*/ 1454246 h 1615829"/>
                <a:gd name="connsiteX8" fmla="*/ 0 w 2585326"/>
                <a:gd name="connsiteY8" fmla="*/ 161583 h 161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5326" h="1615829">
                  <a:moveTo>
                    <a:pt x="0" y="161583"/>
                  </a:moveTo>
                  <a:cubicBezTo>
                    <a:pt x="0" y="72343"/>
                    <a:pt x="72343" y="0"/>
                    <a:pt x="161583" y="0"/>
                  </a:cubicBezTo>
                  <a:lnTo>
                    <a:pt x="2423743" y="0"/>
                  </a:lnTo>
                  <a:cubicBezTo>
                    <a:pt x="2512983" y="0"/>
                    <a:pt x="2585326" y="72343"/>
                    <a:pt x="2585326" y="161583"/>
                  </a:cubicBezTo>
                  <a:lnTo>
                    <a:pt x="2585326" y="1454246"/>
                  </a:lnTo>
                  <a:cubicBezTo>
                    <a:pt x="2585326" y="1543486"/>
                    <a:pt x="2512983" y="1615829"/>
                    <a:pt x="2423743" y="1615829"/>
                  </a:cubicBezTo>
                  <a:lnTo>
                    <a:pt x="161583" y="1615829"/>
                  </a:lnTo>
                  <a:cubicBezTo>
                    <a:pt x="72343" y="1615829"/>
                    <a:pt x="0" y="1543486"/>
                    <a:pt x="0" y="1454246"/>
                  </a:cubicBezTo>
                  <a:lnTo>
                    <a:pt x="0" y="161583"/>
                  </a:lnTo>
                  <a:close/>
                </a:path>
              </a:pathLst>
            </a:custGeom>
            <a:noFill/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381" tIns="86696" rIns="106381" bIns="86696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triều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E509CB8-4404-4A24-BCE3-60C4910A1393}"/>
                </a:ext>
              </a:extLst>
            </p:cNvPr>
            <p:cNvSpPr/>
            <p:nvPr/>
          </p:nvSpPr>
          <p:spPr>
            <a:xfrm>
              <a:off x="4940428" y="1540676"/>
              <a:ext cx="2599031" cy="566008"/>
            </a:xfrm>
            <a:custGeom>
              <a:avLst/>
              <a:gdLst>
                <a:gd name="connsiteX0" fmla="*/ 0 w 2302362"/>
                <a:gd name="connsiteY0" fmla="*/ 74015 h 740146"/>
                <a:gd name="connsiteX1" fmla="*/ 74015 w 2302362"/>
                <a:gd name="connsiteY1" fmla="*/ 0 h 740146"/>
                <a:gd name="connsiteX2" fmla="*/ 2228347 w 2302362"/>
                <a:gd name="connsiteY2" fmla="*/ 0 h 740146"/>
                <a:gd name="connsiteX3" fmla="*/ 2302362 w 2302362"/>
                <a:gd name="connsiteY3" fmla="*/ 74015 h 740146"/>
                <a:gd name="connsiteX4" fmla="*/ 2302362 w 2302362"/>
                <a:gd name="connsiteY4" fmla="*/ 666131 h 740146"/>
                <a:gd name="connsiteX5" fmla="*/ 2228347 w 2302362"/>
                <a:gd name="connsiteY5" fmla="*/ 740146 h 740146"/>
                <a:gd name="connsiteX6" fmla="*/ 74015 w 2302362"/>
                <a:gd name="connsiteY6" fmla="*/ 740146 h 740146"/>
                <a:gd name="connsiteX7" fmla="*/ 0 w 2302362"/>
                <a:gd name="connsiteY7" fmla="*/ 666131 h 740146"/>
                <a:gd name="connsiteX8" fmla="*/ 0 w 2302362"/>
                <a:gd name="connsiteY8" fmla="*/ 74015 h 74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2362" h="740146">
                  <a:moveTo>
                    <a:pt x="0" y="74015"/>
                  </a:moveTo>
                  <a:cubicBezTo>
                    <a:pt x="0" y="33138"/>
                    <a:pt x="33138" y="0"/>
                    <a:pt x="74015" y="0"/>
                  </a:cubicBezTo>
                  <a:lnTo>
                    <a:pt x="2228347" y="0"/>
                  </a:lnTo>
                  <a:cubicBezTo>
                    <a:pt x="2269224" y="0"/>
                    <a:pt x="2302362" y="33138"/>
                    <a:pt x="2302362" y="74015"/>
                  </a:cubicBezTo>
                  <a:lnTo>
                    <a:pt x="2302362" y="666131"/>
                  </a:lnTo>
                  <a:cubicBezTo>
                    <a:pt x="2302362" y="707008"/>
                    <a:pt x="2269224" y="740146"/>
                    <a:pt x="2228347" y="740146"/>
                  </a:cubicBezTo>
                  <a:lnTo>
                    <a:pt x="74015" y="740146"/>
                  </a:lnTo>
                  <a:cubicBezTo>
                    <a:pt x="33138" y="740146"/>
                    <a:pt x="0" y="707008"/>
                    <a:pt x="0" y="666131"/>
                  </a:cubicBezTo>
                  <a:lnTo>
                    <a:pt x="0" y="74015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638" tIns="62318" rIns="82638" bIns="6231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1570- 1583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4CB72BB-4470-49C3-92EF-B47A939C8910}"/>
                </a:ext>
              </a:extLst>
            </p:cNvPr>
            <p:cNvSpPr/>
            <p:nvPr/>
          </p:nvSpPr>
          <p:spPr>
            <a:xfrm>
              <a:off x="5001609" y="2258525"/>
              <a:ext cx="776645" cy="11218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21829"/>
                  </a:lnTo>
                  <a:lnTo>
                    <a:pt x="776645" y="1121829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A1D4C6A-5A4D-4985-9224-4EEFE50A8AA9}"/>
                </a:ext>
              </a:extLst>
            </p:cNvPr>
            <p:cNvSpPr/>
            <p:nvPr/>
          </p:nvSpPr>
          <p:spPr>
            <a:xfrm>
              <a:off x="5615657" y="2642317"/>
              <a:ext cx="2285868" cy="1025388"/>
            </a:xfrm>
            <a:custGeom>
              <a:avLst/>
              <a:gdLst>
                <a:gd name="connsiteX0" fmla="*/ 0 w 2285868"/>
                <a:gd name="connsiteY0" fmla="*/ 147608 h 1476076"/>
                <a:gd name="connsiteX1" fmla="*/ 147608 w 2285868"/>
                <a:gd name="connsiteY1" fmla="*/ 0 h 1476076"/>
                <a:gd name="connsiteX2" fmla="*/ 2138260 w 2285868"/>
                <a:gd name="connsiteY2" fmla="*/ 0 h 1476076"/>
                <a:gd name="connsiteX3" fmla="*/ 2285868 w 2285868"/>
                <a:gd name="connsiteY3" fmla="*/ 147608 h 1476076"/>
                <a:gd name="connsiteX4" fmla="*/ 2285868 w 2285868"/>
                <a:gd name="connsiteY4" fmla="*/ 1328468 h 1476076"/>
                <a:gd name="connsiteX5" fmla="*/ 2138260 w 2285868"/>
                <a:gd name="connsiteY5" fmla="*/ 1476076 h 1476076"/>
                <a:gd name="connsiteX6" fmla="*/ 147608 w 2285868"/>
                <a:gd name="connsiteY6" fmla="*/ 1476076 h 1476076"/>
                <a:gd name="connsiteX7" fmla="*/ 0 w 2285868"/>
                <a:gd name="connsiteY7" fmla="*/ 1328468 h 1476076"/>
                <a:gd name="connsiteX8" fmla="*/ 0 w 2285868"/>
                <a:gd name="connsiteY8" fmla="*/ 147608 h 147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868" h="1476076">
                  <a:moveTo>
                    <a:pt x="0" y="147608"/>
                  </a:moveTo>
                  <a:cubicBezTo>
                    <a:pt x="0" y="66086"/>
                    <a:pt x="66086" y="0"/>
                    <a:pt x="147608" y="0"/>
                  </a:cubicBezTo>
                  <a:lnTo>
                    <a:pt x="2138260" y="0"/>
                  </a:lnTo>
                  <a:cubicBezTo>
                    <a:pt x="2219782" y="0"/>
                    <a:pt x="2285868" y="66086"/>
                    <a:pt x="2285868" y="147608"/>
                  </a:cubicBezTo>
                  <a:lnTo>
                    <a:pt x="2285868" y="1328468"/>
                  </a:lnTo>
                  <a:cubicBezTo>
                    <a:pt x="2285868" y="1409990"/>
                    <a:pt x="2219782" y="1476076"/>
                    <a:pt x="2138260" y="1476076"/>
                  </a:cubicBezTo>
                  <a:lnTo>
                    <a:pt x="147608" y="1476076"/>
                  </a:lnTo>
                  <a:cubicBezTo>
                    <a:pt x="66086" y="1476076"/>
                    <a:pt x="0" y="1409990"/>
                    <a:pt x="0" y="1328468"/>
                  </a:cubicBezTo>
                  <a:lnTo>
                    <a:pt x="0" y="147608"/>
                  </a:lnTo>
                  <a:close/>
                </a:path>
              </a:pathLst>
            </a:custGeom>
            <a:noFill/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288" tIns="82603" rIns="102288" bIns="82603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0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triều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3E26AA-F199-4E3D-8379-E7F389545BD1}"/>
                </a:ext>
              </a:extLst>
            </p:cNvPr>
            <p:cNvSpPr/>
            <p:nvPr/>
          </p:nvSpPr>
          <p:spPr>
            <a:xfrm>
              <a:off x="4993956" y="2106684"/>
              <a:ext cx="495961" cy="29849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72027"/>
                  </a:lnTo>
                  <a:lnTo>
                    <a:pt x="765554" y="2972027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39B8D8D-BB72-46A7-A54B-7F0CED25BFD1}"/>
                </a:ext>
              </a:extLst>
            </p:cNvPr>
            <p:cNvSpPr/>
            <p:nvPr/>
          </p:nvSpPr>
          <p:spPr>
            <a:xfrm>
              <a:off x="5465928" y="4402868"/>
              <a:ext cx="2585325" cy="1087786"/>
            </a:xfrm>
            <a:custGeom>
              <a:avLst/>
              <a:gdLst>
                <a:gd name="connsiteX0" fmla="*/ 0 w 2308050"/>
                <a:gd name="connsiteY0" fmla="*/ 161583 h 1615829"/>
                <a:gd name="connsiteX1" fmla="*/ 161583 w 2308050"/>
                <a:gd name="connsiteY1" fmla="*/ 0 h 1615829"/>
                <a:gd name="connsiteX2" fmla="*/ 2146467 w 2308050"/>
                <a:gd name="connsiteY2" fmla="*/ 0 h 1615829"/>
                <a:gd name="connsiteX3" fmla="*/ 2308050 w 2308050"/>
                <a:gd name="connsiteY3" fmla="*/ 161583 h 1615829"/>
                <a:gd name="connsiteX4" fmla="*/ 2308050 w 2308050"/>
                <a:gd name="connsiteY4" fmla="*/ 1454246 h 1615829"/>
                <a:gd name="connsiteX5" fmla="*/ 2146467 w 2308050"/>
                <a:gd name="connsiteY5" fmla="*/ 1615829 h 1615829"/>
                <a:gd name="connsiteX6" fmla="*/ 161583 w 2308050"/>
                <a:gd name="connsiteY6" fmla="*/ 1615829 h 1615829"/>
                <a:gd name="connsiteX7" fmla="*/ 0 w 2308050"/>
                <a:gd name="connsiteY7" fmla="*/ 1454246 h 1615829"/>
                <a:gd name="connsiteX8" fmla="*/ 0 w 2308050"/>
                <a:gd name="connsiteY8" fmla="*/ 161583 h 161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8050" h="1615829">
                  <a:moveTo>
                    <a:pt x="0" y="161583"/>
                  </a:moveTo>
                  <a:cubicBezTo>
                    <a:pt x="0" y="72343"/>
                    <a:pt x="72343" y="0"/>
                    <a:pt x="161583" y="0"/>
                  </a:cubicBezTo>
                  <a:lnTo>
                    <a:pt x="2146467" y="0"/>
                  </a:lnTo>
                  <a:cubicBezTo>
                    <a:pt x="2235707" y="0"/>
                    <a:pt x="2308050" y="72343"/>
                    <a:pt x="2308050" y="161583"/>
                  </a:cubicBezTo>
                  <a:lnTo>
                    <a:pt x="2308050" y="1454246"/>
                  </a:lnTo>
                  <a:cubicBezTo>
                    <a:pt x="2308050" y="1543486"/>
                    <a:pt x="2235707" y="1615829"/>
                    <a:pt x="2146467" y="1615829"/>
                  </a:cubicBezTo>
                  <a:lnTo>
                    <a:pt x="161583" y="1615829"/>
                  </a:lnTo>
                  <a:cubicBezTo>
                    <a:pt x="72343" y="1615829"/>
                    <a:pt x="0" y="1543486"/>
                    <a:pt x="0" y="1454246"/>
                  </a:cubicBezTo>
                  <a:lnTo>
                    <a:pt x="0" y="161583"/>
                  </a:lnTo>
                  <a:close/>
                </a:path>
              </a:pathLst>
            </a:custGeom>
            <a:noFill/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381" tIns="86696" rIns="106381" bIns="86696" numCol="1" spcCol="1270" anchor="ctr" anchorCtr="0">
              <a:noAutofit/>
            </a:bodyPr>
            <a:lstStyle/>
            <a:p>
              <a:pPr marL="0" lvl="0" indent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Trịnh</a:t>
              </a:r>
              <a:r>
                <a:rPr lang="en-US" sz="24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sz="24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4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mâu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thuẫn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174139-C365-4656-BCB0-62C1AD00DBEC}"/>
                </a:ext>
              </a:extLst>
            </p:cNvPr>
            <p:cNvSpPr/>
            <p:nvPr/>
          </p:nvSpPr>
          <p:spPr>
            <a:xfrm>
              <a:off x="8183520" y="1498060"/>
              <a:ext cx="2388357" cy="566008"/>
            </a:xfrm>
            <a:custGeom>
              <a:avLst/>
              <a:gdLst>
                <a:gd name="connsiteX0" fmla="*/ 0 w 2388357"/>
                <a:gd name="connsiteY0" fmla="*/ 74706 h 747062"/>
                <a:gd name="connsiteX1" fmla="*/ 74706 w 2388357"/>
                <a:gd name="connsiteY1" fmla="*/ 0 h 747062"/>
                <a:gd name="connsiteX2" fmla="*/ 2313651 w 2388357"/>
                <a:gd name="connsiteY2" fmla="*/ 0 h 747062"/>
                <a:gd name="connsiteX3" fmla="*/ 2388357 w 2388357"/>
                <a:gd name="connsiteY3" fmla="*/ 74706 h 747062"/>
                <a:gd name="connsiteX4" fmla="*/ 2388357 w 2388357"/>
                <a:gd name="connsiteY4" fmla="*/ 672356 h 747062"/>
                <a:gd name="connsiteX5" fmla="*/ 2313651 w 2388357"/>
                <a:gd name="connsiteY5" fmla="*/ 747062 h 747062"/>
                <a:gd name="connsiteX6" fmla="*/ 74706 w 2388357"/>
                <a:gd name="connsiteY6" fmla="*/ 747062 h 747062"/>
                <a:gd name="connsiteX7" fmla="*/ 0 w 2388357"/>
                <a:gd name="connsiteY7" fmla="*/ 672356 h 747062"/>
                <a:gd name="connsiteX8" fmla="*/ 0 w 2388357"/>
                <a:gd name="connsiteY8" fmla="*/ 74706 h 74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8357" h="747062">
                  <a:moveTo>
                    <a:pt x="0" y="74706"/>
                  </a:moveTo>
                  <a:cubicBezTo>
                    <a:pt x="0" y="33447"/>
                    <a:pt x="33447" y="0"/>
                    <a:pt x="74706" y="0"/>
                  </a:cubicBezTo>
                  <a:lnTo>
                    <a:pt x="2313651" y="0"/>
                  </a:lnTo>
                  <a:cubicBezTo>
                    <a:pt x="2354910" y="0"/>
                    <a:pt x="2388357" y="33447"/>
                    <a:pt x="2388357" y="74706"/>
                  </a:cubicBezTo>
                  <a:lnTo>
                    <a:pt x="2388357" y="672356"/>
                  </a:lnTo>
                  <a:cubicBezTo>
                    <a:pt x="2388357" y="713615"/>
                    <a:pt x="2354910" y="747062"/>
                    <a:pt x="2313651" y="747062"/>
                  </a:cubicBezTo>
                  <a:lnTo>
                    <a:pt x="74706" y="747062"/>
                  </a:lnTo>
                  <a:cubicBezTo>
                    <a:pt x="33447" y="747062"/>
                    <a:pt x="0" y="713615"/>
                    <a:pt x="0" y="672356"/>
                  </a:cubicBezTo>
                  <a:lnTo>
                    <a:pt x="0" y="7470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841" tIns="62521" rIns="82841" bIns="6252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1583- 1592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E4173F-14EC-4AE9-9C7C-DA62886882E9}"/>
              </a:ext>
            </a:extLst>
          </p:cNvPr>
          <p:cNvCxnSpPr>
            <a:cxnSpLocks/>
          </p:cNvCxnSpPr>
          <p:nvPr/>
        </p:nvCxnSpPr>
        <p:spPr>
          <a:xfrm>
            <a:off x="8466307" y="2015334"/>
            <a:ext cx="0" cy="2402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A7B4C3-9449-4C28-B7FD-5F021705E941}"/>
              </a:ext>
            </a:extLst>
          </p:cNvPr>
          <p:cNvCxnSpPr>
            <a:cxnSpLocks/>
          </p:cNvCxnSpPr>
          <p:nvPr/>
        </p:nvCxnSpPr>
        <p:spPr>
          <a:xfrm>
            <a:off x="8466307" y="3317132"/>
            <a:ext cx="4645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E81C3B-1292-4C54-ACB8-00A13ED36035}"/>
              </a:ext>
            </a:extLst>
          </p:cNvPr>
          <p:cNvCxnSpPr/>
          <p:nvPr/>
        </p:nvCxnSpPr>
        <p:spPr>
          <a:xfrm>
            <a:off x="8469550" y="4513634"/>
            <a:ext cx="0" cy="622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4038BD-4097-4774-B2DA-A19FFC50C456}"/>
              </a:ext>
            </a:extLst>
          </p:cNvPr>
          <p:cNvCxnSpPr/>
          <p:nvPr/>
        </p:nvCxnSpPr>
        <p:spPr>
          <a:xfrm>
            <a:off x="8466307" y="5136204"/>
            <a:ext cx="642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C8E2DD-BAA0-4554-81AB-AAF4BE0156AB}"/>
              </a:ext>
            </a:extLst>
          </p:cNvPr>
          <p:cNvSpPr/>
          <p:nvPr/>
        </p:nvSpPr>
        <p:spPr>
          <a:xfrm>
            <a:off x="8914627" y="4491881"/>
            <a:ext cx="2282747" cy="16158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CAF5AB-04E6-4D08-812C-E8B6C07A41F8}"/>
              </a:ext>
            </a:extLst>
          </p:cNvPr>
          <p:cNvSpPr txBox="1"/>
          <p:nvPr/>
        </p:nvSpPr>
        <p:spPr>
          <a:xfrm>
            <a:off x="8951888" y="2731505"/>
            <a:ext cx="2526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76731C8-9E0C-4FE9-B7DF-3DC4C52AD1DB}"/>
              </a:ext>
            </a:extLst>
          </p:cNvPr>
          <p:cNvSpPr/>
          <p:nvPr/>
        </p:nvSpPr>
        <p:spPr>
          <a:xfrm>
            <a:off x="8794397" y="2536175"/>
            <a:ext cx="2523205" cy="16444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6B4F07-8ED6-40CD-A669-A736EE5C8B6F}"/>
              </a:ext>
            </a:extLst>
          </p:cNvPr>
          <p:cNvSpPr txBox="1"/>
          <p:nvPr/>
        </p:nvSpPr>
        <p:spPr>
          <a:xfrm>
            <a:off x="9156909" y="4476494"/>
            <a:ext cx="2341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1592,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96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1E7D82-351D-476A-83AE-3ED0B106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08409F-7673-4FF1-A78E-4436A1E4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553" y="518990"/>
            <a:ext cx="6663447" cy="55328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981A245-2091-4E9F-A607-B4DAFA386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3F5497A-B9C5-4A5F-BA58-9B8B125C7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734768"/>
              </p:ext>
            </p:extLst>
          </p:nvPr>
        </p:nvGraphicFramePr>
        <p:xfrm>
          <a:off x="2294647" y="1317860"/>
          <a:ext cx="8128000" cy="482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Vua chua thoi Le trung hung tin dung hoan quan ra sao?">
            <a:extLst>
              <a:ext uri="{FF2B5EF4-FFF2-40B4-BE49-F238E27FC236}">
                <a16:creationId xmlns:a16="http://schemas.microsoft.com/office/drawing/2014/main" id="{5EA24E74-FB8A-4D6B-9E27-78FA1DF7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953" y="3652737"/>
            <a:ext cx="1732604" cy="21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0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5D558A-A35B-475B-B797-71F93E3C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EA5F8F-EC44-4DE3-85BA-E615D0DA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570" y="671208"/>
            <a:ext cx="7033098" cy="77137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A83F8A4-34E3-411C-8F8B-CBEE7EFC1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B8DF43-2EED-44FE-AA44-7502E3559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664518"/>
              </p:ext>
            </p:extLst>
          </p:nvPr>
        </p:nvGraphicFramePr>
        <p:xfrm>
          <a:off x="1244060" y="1442578"/>
          <a:ext cx="8128000" cy="4875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BC900AE7-3855-4BC5-8AC4-AE1BA6669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442579"/>
            <a:ext cx="2013761" cy="19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n-do-le-mac">
            <a:extLst>
              <a:ext uri="{FF2B5EF4-FFF2-40B4-BE49-F238E27FC236}">
                <a16:creationId xmlns:a16="http://schemas.microsoft.com/office/drawing/2014/main" id="{8AB5FF27-6887-48A6-93C3-E63FFEE73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761" y="3429000"/>
            <a:ext cx="2032000" cy="278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6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610E86-DB87-4811-8BAE-68FA1855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CFED8-A27C-4CFA-9CC6-8EDBE4D4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49" y="583661"/>
            <a:ext cx="10904341" cy="1789888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Quan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E3FA4A7-2F27-4A1F-800A-ACBAF67F6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285710" y="102440"/>
            <a:ext cx="1216325" cy="1215420"/>
          </a:xfrm>
          <a:custGeom>
            <a:avLst/>
            <a:gdLst>
              <a:gd name="connsiteX0" fmla="*/ 2671617 w 4476642"/>
              <a:gd name="connsiteY0" fmla="*/ 4404657 h 4473312"/>
              <a:gd name="connsiteX1" fmla="*/ 2681648 w 4476642"/>
              <a:gd name="connsiteY1" fmla="*/ 4407139 h 4473312"/>
              <a:gd name="connsiteX2" fmla="*/ 2671617 w 4476642"/>
              <a:gd name="connsiteY2" fmla="*/ 4404657 h 4473312"/>
              <a:gd name="connsiteX3" fmla="*/ 1367300 w 4476642"/>
              <a:gd name="connsiteY3" fmla="*/ 4319812 h 4473312"/>
              <a:gd name="connsiteX4" fmla="*/ 1370918 w 4476642"/>
              <a:gd name="connsiteY4" fmla="*/ 4321114 h 4473312"/>
              <a:gd name="connsiteX5" fmla="*/ 1367574 w 4476642"/>
              <a:gd name="connsiteY5" fmla="*/ 4320287 h 4473312"/>
              <a:gd name="connsiteX6" fmla="*/ 1003111 w 4476642"/>
              <a:gd name="connsiteY6" fmla="*/ 4109359 h 4473312"/>
              <a:gd name="connsiteX7" fmla="*/ 1009798 w 4476642"/>
              <a:gd name="connsiteY7" fmla="*/ 4115347 h 4473312"/>
              <a:gd name="connsiteX8" fmla="*/ 1013592 w 4476642"/>
              <a:gd name="connsiteY8" fmla="*/ 4118743 h 4473312"/>
              <a:gd name="connsiteX9" fmla="*/ 1009798 w 4476642"/>
              <a:gd name="connsiteY9" fmla="*/ 4115977 h 4473312"/>
              <a:gd name="connsiteX10" fmla="*/ 1003111 w 4476642"/>
              <a:gd name="connsiteY10" fmla="*/ 4109359 h 4473312"/>
              <a:gd name="connsiteX11" fmla="*/ 1847302 w 4476642"/>
              <a:gd name="connsiteY11" fmla="*/ 4024933 h 4473312"/>
              <a:gd name="connsiteX12" fmla="*/ 1850167 w 4476642"/>
              <a:gd name="connsiteY12" fmla="*/ 4027654 h 4473312"/>
              <a:gd name="connsiteX13" fmla="*/ 1855897 w 4476642"/>
              <a:gd name="connsiteY13" fmla="*/ 4033097 h 4473312"/>
              <a:gd name="connsiteX14" fmla="*/ 1850167 w 4476642"/>
              <a:gd name="connsiteY14" fmla="*/ 4043981 h 4473312"/>
              <a:gd name="connsiteX15" fmla="*/ 1847302 w 4476642"/>
              <a:gd name="connsiteY15" fmla="*/ 4046702 h 4473312"/>
              <a:gd name="connsiteX16" fmla="*/ 1841571 w 4476642"/>
              <a:gd name="connsiteY16" fmla="*/ 4046702 h 4473312"/>
              <a:gd name="connsiteX17" fmla="*/ 1835841 w 4476642"/>
              <a:gd name="connsiteY17" fmla="*/ 4041260 h 4473312"/>
              <a:gd name="connsiteX18" fmla="*/ 1841571 w 4476642"/>
              <a:gd name="connsiteY18" fmla="*/ 4038539 h 4473312"/>
              <a:gd name="connsiteX19" fmla="*/ 1844436 w 4476642"/>
              <a:gd name="connsiteY19" fmla="*/ 4038539 h 4473312"/>
              <a:gd name="connsiteX20" fmla="*/ 1844436 w 4476642"/>
              <a:gd name="connsiteY20" fmla="*/ 4033097 h 4473312"/>
              <a:gd name="connsiteX21" fmla="*/ 1844436 w 4476642"/>
              <a:gd name="connsiteY21" fmla="*/ 4027654 h 4473312"/>
              <a:gd name="connsiteX22" fmla="*/ 1847302 w 4476642"/>
              <a:gd name="connsiteY22" fmla="*/ 4024933 h 4473312"/>
              <a:gd name="connsiteX23" fmla="*/ 1880511 w 4476642"/>
              <a:gd name="connsiteY23" fmla="*/ 4007310 h 4473312"/>
              <a:gd name="connsiteX24" fmla="*/ 1886164 w 4476642"/>
              <a:gd name="connsiteY24" fmla="*/ 4013012 h 4473312"/>
              <a:gd name="connsiteX25" fmla="*/ 1883337 w 4476642"/>
              <a:gd name="connsiteY25" fmla="*/ 4018713 h 4473312"/>
              <a:gd name="connsiteX26" fmla="*/ 1886164 w 4476642"/>
              <a:gd name="connsiteY26" fmla="*/ 4030116 h 4473312"/>
              <a:gd name="connsiteX27" fmla="*/ 1869207 w 4476642"/>
              <a:gd name="connsiteY27" fmla="*/ 4035818 h 4473312"/>
              <a:gd name="connsiteX28" fmla="*/ 1872033 w 4476642"/>
              <a:gd name="connsiteY28" fmla="*/ 4013012 h 4473312"/>
              <a:gd name="connsiteX29" fmla="*/ 1880511 w 4476642"/>
              <a:gd name="connsiteY29" fmla="*/ 4007310 h 4473312"/>
              <a:gd name="connsiteX30" fmla="*/ 2688044 w 4476642"/>
              <a:gd name="connsiteY30" fmla="*/ 3989257 h 4473312"/>
              <a:gd name="connsiteX31" fmla="*/ 2695242 w 4476642"/>
              <a:gd name="connsiteY31" fmla="*/ 3995908 h 4473312"/>
              <a:gd name="connsiteX32" fmla="*/ 2666981 w 4476642"/>
              <a:gd name="connsiteY32" fmla="*/ 4004201 h 4473312"/>
              <a:gd name="connsiteX33" fmla="*/ 2664155 w 4476642"/>
              <a:gd name="connsiteY33" fmla="*/ 3998673 h 4473312"/>
              <a:gd name="connsiteX34" fmla="*/ 2666981 w 4476642"/>
              <a:gd name="connsiteY34" fmla="*/ 3993144 h 4473312"/>
              <a:gd name="connsiteX35" fmla="*/ 2688044 w 4476642"/>
              <a:gd name="connsiteY35" fmla="*/ 3989257 h 4473312"/>
              <a:gd name="connsiteX36" fmla="*/ 2728335 w 4476642"/>
              <a:gd name="connsiteY36" fmla="*/ 3964239 h 4473312"/>
              <a:gd name="connsiteX37" fmla="*/ 2739365 w 4476642"/>
              <a:gd name="connsiteY37" fmla="*/ 3967504 h 4473312"/>
              <a:gd name="connsiteX38" fmla="*/ 2717304 w 4476642"/>
              <a:gd name="connsiteY38" fmla="*/ 3967504 h 4473312"/>
              <a:gd name="connsiteX39" fmla="*/ 2728335 w 4476642"/>
              <a:gd name="connsiteY39" fmla="*/ 3964239 h 4473312"/>
              <a:gd name="connsiteX40" fmla="*/ 2786073 w 4476642"/>
              <a:gd name="connsiteY40" fmla="*/ 3946872 h 4473312"/>
              <a:gd name="connsiteX41" fmla="*/ 2797528 w 4476642"/>
              <a:gd name="connsiteY41" fmla="*/ 3956368 h 4473312"/>
              <a:gd name="connsiteX42" fmla="*/ 2775312 w 4476642"/>
              <a:gd name="connsiteY42" fmla="*/ 3970437 h 4473312"/>
              <a:gd name="connsiteX43" fmla="*/ 2755873 w 4476642"/>
              <a:gd name="connsiteY43" fmla="*/ 3970437 h 4473312"/>
              <a:gd name="connsiteX44" fmla="*/ 2744765 w 4476642"/>
              <a:gd name="connsiteY44" fmla="*/ 3984505 h 4473312"/>
              <a:gd name="connsiteX45" fmla="*/ 2725326 w 4476642"/>
              <a:gd name="connsiteY45" fmla="*/ 3978877 h 4473312"/>
              <a:gd name="connsiteX46" fmla="*/ 2750319 w 4476642"/>
              <a:gd name="connsiteY46" fmla="*/ 3964809 h 4473312"/>
              <a:gd name="connsiteX47" fmla="*/ 2747542 w 4476642"/>
              <a:gd name="connsiteY47" fmla="*/ 3953555 h 4473312"/>
              <a:gd name="connsiteX48" fmla="*/ 2761427 w 4476642"/>
              <a:gd name="connsiteY48" fmla="*/ 3950741 h 4473312"/>
              <a:gd name="connsiteX49" fmla="*/ 2772535 w 4476642"/>
              <a:gd name="connsiteY49" fmla="*/ 3947927 h 4473312"/>
              <a:gd name="connsiteX50" fmla="*/ 2786073 w 4476642"/>
              <a:gd name="connsiteY50" fmla="*/ 3946872 h 4473312"/>
              <a:gd name="connsiteX51" fmla="*/ 2814120 w 4476642"/>
              <a:gd name="connsiteY51" fmla="*/ 3925418 h 4473312"/>
              <a:gd name="connsiteX52" fmla="*/ 2797710 w 4476642"/>
              <a:gd name="connsiteY52" fmla="*/ 3942004 h 4473312"/>
              <a:gd name="connsiteX53" fmla="*/ 2800445 w 4476642"/>
              <a:gd name="connsiteY53" fmla="*/ 3936476 h 4473312"/>
              <a:gd name="connsiteX54" fmla="*/ 2794975 w 4476642"/>
              <a:gd name="connsiteY54" fmla="*/ 3936476 h 4473312"/>
              <a:gd name="connsiteX55" fmla="*/ 2814120 w 4476642"/>
              <a:gd name="connsiteY55" fmla="*/ 3925418 h 4473312"/>
              <a:gd name="connsiteX56" fmla="*/ 1477340 w 4476642"/>
              <a:gd name="connsiteY56" fmla="*/ 3912875 h 4473312"/>
              <a:gd name="connsiteX57" fmla="*/ 1484145 w 4476642"/>
              <a:gd name="connsiteY57" fmla="*/ 3919405 h 4473312"/>
              <a:gd name="connsiteX58" fmla="*/ 1470535 w 4476642"/>
              <a:gd name="connsiteY58" fmla="*/ 3919405 h 4473312"/>
              <a:gd name="connsiteX59" fmla="*/ 1477340 w 4476642"/>
              <a:gd name="connsiteY59" fmla="*/ 3912875 h 4473312"/>
              <a:gd name="connsiteX60" fmla="*/ 3011186 w 4476642"/>
              <a:gd name="connsiteY60" fmla="*/ 3886209 h 4473312"/>
              <a:gd name="connsiteX61" fmla="*/ 3005152 w 4476642"/>
              <a:gd name="connsiteY61" fmla="*/ 3888506 h 4473312"/>
              <a:gd name="connsiteX62" fmla="*/ 2989269 w 4476642"/>
              <a:gd name="connsiteY62" fmla="*/ 3897605 h 4473312"/>
              <a:gd name="connsiteX63" fmla="*/ 2981745 w 4476642"/>
              <a:gd name="connsiteY63" fmla="*/ 3900313 h 4473312"/>
              <a:gd name="connsiteX64" fmla="*/ 2981839 w 4476642"/>
              <a:gd name="connsiteY64" fmla="*/ 3901206 h 4473312"/>
              <a:gd name="connsiteX65" fmla="*/ 2982394 w 4476642"/>
              <a:gd name="connsiteY65" fmla="*/ 3902079 h 4473312"/>
              <a:gd name="connsiteX66" fmla="*/ 2985925 w 4476642"/>
              <a:gd name="connsiteY66" fmla="*/ 3900914 h 4473312"/>
              <a:gd name="connsiteX67" fmla="*/ 2995956 w 4476642"/>
              <a:gd name="connsiteY67" fmla="*/ 3897605 h 4473312"/>
              <a:gd name="connsiteX68" fmla="*/ 3005988 w 4476642"/>
              <a:gd name="connsiteY68" fmla="*/ 3890987 h 4473312"/>
              <a:gd name="connsiteX69" fmla="*/ 3011378 w 4476642"/>
              <a:gd name="connsiteY69" fmla="*/ 3887432 h 4473312"/>
              <a:gd name="connsiteX70" fmla="*/ 2891813 w 4476642"/>
              <a:gd name="connsiteY70" fmla="*/ 3882415 h 4473312"/>
              <a:gd name="connsiteX71" fmla="*/ 2786552 w 4476642"/>
              <a:gd name="connsiteY71" fmla="*/ 3919289 h 4473312"/>
              <a:gd name="connsiteX72" fmla="*/ 2769931 w 4476642"/>
              <a:gd name="connsiteY72" fmla="*/ 3924962 h 4473312"/>
              <a:gd name="connsiteX73" fmla="*/ 2756081 w 4476642"/>
              <a:gd name="connsiteY73" fmla="*/ 3941980 h 4473312"/>
              <a:gd name="connsiteX74" fmla="*/ 2756081 w 4476642"/>
              <a:gd name="connsiteY74" fmla="*/ 3930635 h 4473312"/>
              <a:gd name="connsiteX75" fmla="*/ 2728381 w 4476642"/>
              <a:gd name="connsiteY75" fmla="*/ 3939144 h 4473312"/>
              <a:gd name="connsiteX76" fmla="*/ 2728381 w 4476642"/>
              <a:gd name="connsiteY76" fmla="*/ 3941980 h 4473312"/>
              <a:gd name="connsiteX77" fmla="*/ 2711760 w 4476642"/>
              <a:gd name="connsiteY77" fmla="*/ 3953326 h 4473312"/>
              <a:gd name="connsiteX78" fmla="*/ 2722840 w 4476642"/>
              <a:gd name="connsiteY78" fmla="*/ 3941980 h 4473312"/>
              <a:gd name="connsiteX79" fmla="*/ 2672980 w 4476642"/>
              <a:gd name="connsiteY79" fmla="*/ 3953326 h 4473312"/>
              <a:gd name="connsiteX80" fmla="*/ 2639740 w 4476642"/>
              <a:gd name="connsiteY80" fmla="*/ 3976018 h 4473312"/>
              <a:gd name="connsiteX81" fmla="*/ 2617580 w 4476642"/>
              <a:gd name="connsiteY81" fmla="*/ 3976018 h 4473312"/>
              <a:gd name="connsiteX82" fmla="*/ 2617580 w 4476642"/>
              <a:gd name="connsiteY82" fmla="*/ 3984528 h 4473312"/>
              <a:gd name="connsiteX83" fmla="*/ 2659130 w 4476642"/>
              <a:gd name="connsiteY83" fmla="*/ 4010055 h 4473312"/>
              <a:gd name="connsiteX84" fmla="*/ 2607145 w 4476642"/>
              <a:gd name="connsiteY84" fmla="*/ 4029667 h 4473312"/>
              <a:gd name="connsiteX85" fmla="*/ 2618118 w 4476642"/>
              <a:gd name="connsiteY85" fmla="*/ 4029124 h 4473312"/>
              <a:gd name="connsiteX86" fmla="*/ 2634837 w 4476642"/>
              <a:gd name="connsiteY86" fmla="*/ 4023334 h 4473312"/>
              <a:gd name="connsiteX87" fmla="*/ 2654899 w 4476642"/>
              <a:gd name="connsiteY87" fmla="*/ 4023334 h 4473312"/>
              <a:gd name="connsiteX88" fmla="*/ 2735148 w 4476642"/>
              <a:gd name="connsiteY88" fmla="*/ 3990247 h 4473312"/>
              <a:gd name="connsiteX89" fmla="*/ 2808709 w 4476642"/>
              <a:gd name="connsiteY89" fmla="*/ 3970395 h 4473312"/>
              <a:gd name="connsiteX90" fmla="*/ 2842146 w 4476642"/>
              <a:gd name="connsiteY90" fmla="*/ 3950543 h 4473312"/>
              <a:gd name="connsiteX91" fmla="*/ 2851758 w 4476642"/>
              <a:gd name="connsiteY91" fmla="*/ 3947373 h 4473312"/>
              <a:gd name="connsiteX92" fmla="*/ 2850263 w 4476642"/>
              <a:gd name="connsiteY92" fmla="*/ 3945172 h 4473312"/>
              <a:gd name="connsiteX93" fmla="*/ 2844722 w 4476642"/>
              <a:gd name="connsiteY93" fmla="*/ 3939144 h 4473312"/>
              <a:gd name="connsiteX94" fmla="*/ 2858573 w 4476642"/>
              <a:gd name="connsiteY94" fmla="*/ 3899434 h 4473312"/>
              <a:gd name="connsiteX95" fmla="*/ 2891813 w 4476642"/>
              <a:gd name="connsiteY95" fmla="*/ 3896597 h 4473312"/>
              <a:gd name="connsiteX96" fmla="*/ 2891813 w 4476642"/>
              <a:gd name="connsiteY96" fmla="*/ 3882415 h 4473312"/>
              <a:gd name="connsiteX97" fmla="*/ 3010924 w 4476642"/>
              <a:gd name="connsiteY97" fmla="*/ 3875113 h 4473312"/>
              <a:gd name="connsiteX98" fmla="*/ 2995956 w 4476642"/>
              <a:gd name="connsiteY98" fmla="*/ 3884370 h 4473312"/>
              <a:gd name="connsiteX99" fmla="*/ 3010924 w 4476642"/>
              <a:gd name="connsiteY99" fmla="*/ 3884370 h 4473312"/>
              <a:gd name="connsiteX100" fmla="*/ 1359761 w 4476642"/>
              <a:gd name="connsiteY100" fmla="*/ 3864647 h 4473312"/>
              <a:gd name="connsiteX101" fmla="*/ 1384581 w 4476642"/>
              <a:gd name="connsiteY101" fmla="*/ 3876697 h 4473312"/>
              <a:gd name="connsiteX102" fmla="*/ 1351488 w 4476642"/>
              <a:gd name="connsiteY102" fmla="*/ 3868404 h 4473312"/>
              <a:gd name="connsiteX103" fmla="*/ 1359761 w 4476642"/>
              <a:gd name="connsiteY103" fmla="*/ 3864647 h 4473312"/>
              <a:gd name="connsiteX104" fmla="*/ 3002615 w 4476642"/>
              <a:gd name="connsiteY104" fmla="*/ 3862560 h 4473312"/>
              <a:gd name="connsiteX105" fmla="*/ 2997075 w 4476642"/>
              <a:gd name="connsiteY105" fmla="*/ 3865396 h 4473312"/>
              <a:gd name="connsiteX106" fmla="*/ 2983224 w 4476642"/>
              <a:gd name="connsiteY106" fmla="*/ 3871069 h 4473312"/>
              <a:gd name="connsiteX107" fmla="*/ 2985994 w 4476642"/>
              <a:gd name="connsiteY107" fmla="*/ 3873905 h 4473312"/>
              <a:gd name="connsiteX108" fmla="*/ 2983224 w 4476642"/>
              <a:gd name="connsiteY108" fmla="*/ 3876742 h 4473312"/>
              <a:gd name="connsiteX109" fmla="*/ 2988764 w 4476642"/>
              <a:gd name="connsiteY109" fmla="*/ 3873905 h 4473312"/>
              <a:gd name="connsiteX110" fmla="*/ 2988764 w 4476642"/>
              <a:gd name="connsiteY110" fmla="*/ 3881436 h 4473312"/>
              <a:gd name="connsiteX111" fmla="*/ 2989269 w 4476642"/>
              <a:gd name="connsiteY111" fmla="*/ 3881062 h 4473312"/>
              <a:gd name="connsiteX112" fmla="*/ 3002644 w 4476642"/>
              <a:gd name="connsiteY112" fmla="*/ 3871136 h 4473312"/>
              <a:gd name="connsiteX113" fmla="*/ 3010924 w 4476642"/>
              <a:gd name="connsiteY113" fmla="*/ 3866220 h 4473312"/>
              <a:gd name="connsiteX114" fmla="*/ 3010924 w 4476642"/>
              <a:gd name="connsiteY114" fmla="*/ 3862560 h 4473312"/>
              <a:gd name="connsiteX115" fmla="*/ 3002615 w 4476642"/>
              <a:gd name="connsiteY115" fmla="*/ 3862560 h 4473312"/>
              <a:gd name="connsiteX116" fmla="*/ 1340888 w 4476642"/>
              <a:gd name="connsiteY116" fmla="*/ 3839730 h 4473312"/>
              <a:gd name="connsiteX117" fmla="*/ 1351488 w 4476642"/>
              <a:gd name="connsiteY117" fmla="*/ 3842835 h 4473312"/>
              <a:gd name="connsiteX118" fmla="*/ 1318396 w 4476642"/>
              <a:gd name="connsiteY118" fmla="*/ 3851473 h 4473312"/>
              <a:gd name="connsiteX119" fmla="*/ 1340888 w 4476642"/>
              <a:gd name="connsiteY119" fmla="*/ 3839730 h 4473312"/>
              <a:gd name="connsiteX120" fmla="*/ 1179675 w 4476642"/>
              <a:gd name="connsiteY120" fmla="*/ 3755413 h 4473312"/>
              <a:gd name="connsiteX121" fmla="*/ 1191040 w 4476642"/>
              <a:gd name="connsiteY121" fmla="*/ 3760942 h 4473312"/>
              <a:gd name="connsiteX122" fmla="*/ 1176833 w 4476642"/>
              <a:gd name="connsiteY122" fmla="*/ 3769235 h 4473312"/>
              <a:gd name="connsiteX123" fmla="*/ 1179675 w 4476642"/>
              <a:gd name="connsiteY123" fmla="*/ 3755413 h 4473312"/>
              <a:gd name="connsiteX124" fmla="*/ 1123319 w 4476642"/>
              <a:gd name="connsiteY124" fmla="*/ 3721276 h 4473312"/>
              <a:gd name="connsiteX125" fmla="*/ 1138142 w 4476642"/>
              <a:gd name="connsiteY125" fmla="*/ 3723749 h 4473312"/>
              <a:gd name="connsiteX126" fmla="*/ 1140899 w 4476642"/>
              <a:gd name="connsiteY126" fmla="*/ 3723749 h 4473312"/>
              <a:gd name="connsiteX127" fmla="*/ 1146415 w 4476642"/>
              <a:gd name="connsiteY127" fmla="*/ 3729404 h 4473312"/>
              <a:gd name="connsiteX128" fmla="*/ 1146415 w 4476642"/>
              <a:gd name="connsiteY128" fmla="*/ 3732231 h 4473312"/>
              <a:gd name="connsiteX129" fmla="*/ 1173992 w 4476642"/>
              <a:gd name="connsiteY129" fmla="*/ 3757675 h 4473312"/>
              <a:gd name="connsiteX130" fmla="*/ 1157446 w 4476642"/>
              <a:gd name="connsiteY130" fmla="*/ 3760502 h 4473312"/>
              <a:gd name="connsiteX131" fmla="*/ 1154688 w 4476642"/>
              <a:gd name="connsiteY131" fmla="*/ 3760502 h 4473312"/>
              <a:gd name="connsiteX132" fmla="*/ 1160204 w 4476642"/>
              <a:gd name="connsiteY132" fmla="*/ 3763330 h 4473312"/>
              <a:gd name="connsiteX133" fmla="*/ 1171234 w 4476642"/>
              <a:gd name="connsiteY133" fmla="*/ 3774638 h 4473312"/>
              <a:gd name="connsiteX134" fmla="*/ 1168477 w 4476642"/>
              <a:gd name="connsiteY134" fmla="*/ 3780292 h 4473312"/>
              <a:gd name="connsiteX135" fmla="*/ 1162961 w 4476642"/>
              <a:gd name="connsiteY135" fmla="*/ 3777465 h 4473312"/>
              <a:gd name="connsiteX136" fmla="*/ 1157446 w 4476642"/>
              <a:gd name="connsiteY136" fmla="*/ 3768984 h 4473312"/>
              <a:gd name="connsiteX137" fmla="*/ 1140899 w 4476642"/>
              <a:gd name="connsiteY137" fmla="*/ 3763330 h 4473312"/>
              <a:gd name="connsiteX138" fmla="*/ 1140899 w 4476642"/>
              <a:gd name="connsiteY138" fmla="*/ 3737885 h 4473312"/>
              <a:gd name="connsiteX139" fmla="*/ 1135384 w 4476642"/>
              <a:gd name="connsiteY139" fmla="*/ 3732231 h 4473312"/>
              <a:gd name="connsiteX140" fmla="*/ 1116080 w 4476642"/>
              <a:gd name="connsiteY140" fmla="*/ 3735059 h 4473312"/>
              <a:gd name="connsiteX141" fmla="*/ 1110565 w 4476642"/>
              <a:gd name="connsiteY141" fmla="*/ 3735059 h 4473312"/>
              <a:gd name="connsiteX142" fmla="*/ 1110565 w 4476642"/>
              <a:gd name="connsiteY142" fmla="*/ 3729404 h 4473312"/>
              <a:gd name="connsiteX143" fmla="*/ 1123319 w 4476642"/>
              <a:gd name="connsiteY143" fmla="*/ 3721276 h 4473312"/>
              <a:gd name="connsiteX144" fmla="*/ 3238068 w 4476642"/>
              <a:gd name="connsiteY144" fmla="*/ 3712228 h 4473312"/>
              <a:gd name="connsiteX145" fmla="*/ 3210368 w 4476642"/>
              <a:gd name="connsiteY145" fmla="*/ 3729246 h 4473312"/>
              <a:gd name="connsiteX146" fmla="*/ 3213138 w 4476642"/>
              <a:gd name="connsiteY146" fmla="*/ 3729246 h 4473312"/>
              <a:gd name="connsiteX147" fmla="*/ 3202058 w 4476642"/>
              <a:gd name="connsiteY147" fmla="*/ 3737755 h 4473312"/>
              <a:gd name="connsiteX148" fmla="*/ 3199288 w 4476642"/>
              <a:gd name="connsiteY148" fmla="*/ 3737755 h 4473312"/>
              <a:gd name="connsiteX149" fmla="*/ 3166047 w 4476642"/>
              <a:gd name="connsiteY149" fmla="*/ 3763284 h 4473312"/>
              <a:gd name="connsiteX150" fmla="*/ 3154967 w 4476642"/>
              <a:gd name="connsiteY150" fmla="*/ 3760447 h 4473312"/>
              <a:gd name="connsiteX151" fmla="*/ 3135576 w 4476642"/>
              <a:gd name="connsiteY151" fmla="*/ 3774629 h 4473312"/>
              <a:gd name="connsiteX152" fmla="*/ 3135576 w 4476642"/>
              <a:gd name="connsiteY152" fmla="*/ 3768956 h 4473312"/>
              <a:gd name="connsiteX153" fmla="*/ 3113416 w 4476642"/>
              <a:gd name="connsiteY153" fmla="*/ 3788812 h 4473312"/>
              <a:gd name="connsiteX154" fmla="*/ 3088486 w 4476642"/>
              <a:gd name="connsiteY154" fmla="*/ 3794485 h 4473312"/>
              <a:gd name="connsiteX155" fmla="*/ 3080176 w 4476642"/>
              <a:gd name="connsiteY155" fmla="*/ 3800158 h 4473312"/>
              <a:gd name="connsiteX156" fmla="*/ 3074636 w 4476642"/>
              <a:gd name="connsiteY156" fmla="*/ 3800158 h 4473312"/>
              <a:gd name="connsiteX157" fmla="*/ 3049706 w 4476642"/>
              <a:gd name="connsiteY157" fmla="*/ 3817177 h 4473312"/>
              <a:gd name="connsiteX158" fmla="*/ 3058016 w 4476642"/>
              <a:gd name="connsiteY158" fmla="*/ 3831359 h 4473312"/>
              <a:gd name="connsiteX159" fmla="*/ 3088486 w 4476642"/>
              <a:gd name="connsiteY159" fmla="*/ 3814340 h 4473312"/>
              <a:gd name="connsiteX160" fmla="*/ 3091256 w 4476642"/>
              <a:gd name="connsiteY160" fmla="*/ 3805830 h 4473312"/>
              <a:gd name="connsiteX161" fmla="*/ 3124496 w 4476642"/>
              <a:gd name="connsiteY161" fmla="*/ 3800158 h 4473312"/>
              <a:gd name="connsiteX162" fmla="*/ 3107876 w 4476642"/>
              <a:gd name="connsiteY162" fmla="*/ 3814340 h 4473312"/>
              <a:gd name="connsiteX163" fmla="*/ 3127266 w 4476642"/>
              <a:gd name="connsiteY163" fmla="*/ 3822849 h 4473312"/>
              <a:gd name="connsiteX164" fmla="*/ 3113288 w 4476642"/>
              <a:gd name="connsiteY164" fmla="*/ 3832937 h 4473312"/>
              <a:gd name="connsiteX165" fmla="*/ 3116330 w 4476642"/>
              <a:gd name="connsiteY165" fmla="*/ 3831432 h 4473312"/>
              <a:gd name="connsiteX166" fmla="*/ 3136392 w 4476642"/>
              <a:gd name="connsiteY166" fmla="*/ 3815716 h 4473312"/>
              <a:gd name="connsiteX167" fmla="*/ 3155014 w 4476642"/>
              <a:gd name="connsiteY167" fmla="*/ 3805734 h 4473312"/>
              <a:gd name="connsiteX168" fmla="*/ 3157736 w 4476642"/>
              <a:gd name="connsiteY168" fmla="*/ 3800158 h 4473312"/>
              <a:gd name="connsiteX169" fmla="*/ 3174358 w 4476642"/>
              <a:gd name="connsiteY169" fmla="*/ 3788812 h 4473312"/>
              <a:gd name="connsiteX170" fmla="*/ 3210368 w 4476642"/>
              <a:gd name="connsiteY170" fmla="*/ 3757611 h 4473312"/>
              <a:gd name="connsiteX171" fmla="*/ 3202058 w 4476642"/>
              <a:gd name="connsiteY171" fmla="*/ 3760447 h 4473312"/>
              <a:gd name="connsiteX172" fmla="*/ 3202058 w 4476642"/>
              <a:gd name="connsiteY172" fmla="*/ 3757611 h 4473312"/>
              <a:gd name="connsiteX173" fmla="*/ 3196517 w 4476642"/>
              <a:gd name="connsiteY173" fmla="*/ 3763284 h 4473312"/>
              <a:gd name="connsiteX174" fmla="*/ 3185437 w 4476642"/>
              <a:gd name="connsiteY174" fmla="*/ 3771793 h 4473312"/>
              <a:gd name="connsiteX175" fmla="*/ 3179898 w 4476642"/>
              <a:gd name="connsiteY175" fmla="*/ 3771793 h 4473312"/>
              <a:gd name="connsiteX176" fmla="*/ 3179898 w 4476642"/>
              <a:gd name="connsiteY176" fmla="*/ 3766120 h 4473312"/>
              <a:gd name="connsiteX177" fmla="*/ 3190977 w 4476642"/>
              <a:gd name="connsiteY177" fmla="*/ 3757611 h 4473312"/>
              <a:gd name="connsiteX178" fmla="*/ 3196517 w 4476642"/>
              <a:gd name="connsiteY178" fmla="*/ 3754774 h 4473312"/>
              <a:gd name="connsiteX179" fmla="*/ 3221448 w 4476642"/>
              <a:gd name="connsiteY179" fmla="*/ 3737755 h 4473312"/>
              <a:gd name="connsiteX180" fmla="*/ 3238068 w 4476642"/>
              <a:gd name="connsiteY180" fmla="*/ 3712228 h 4473312"/>
              <a:gd name="connsiteX181" fmla="*/ 1099091 w 4476642"/>
              <a:gd name="connsiteY181" fmla="*/ 3698399 h 4473312"/>
              <a:gd name="connsiteX182" fmla="*/ 1121306 w 4476642"/>
              <a:gd name="connsiteY182" fmla="*/ 3718354 h 4473312"/>
              <a:gd name="connsiteX183" fmla="*/ 1099091 w 4476642"/>
              <a:gd name="connsiteY183" fmla="*/ 3698399 h 4473312"/>
              <a:gd name="connsiteX184" fmla="*/ 1073861 w 4476642"/>
              <a:gd name="connsiteY184" fmla="*/ 3673511 h 4473312"/>
              <a:gd name="connsiteX185" fmla="*/ 1082738 w 4476642"/>
              <a:gd name="connsiteY185" fmla="*/ 3678496 h 4473312"/>
              <a:gd name="connsiteX186" fmla="*/ 1071706 w 4476642"/>
              <a:gd name="connsiteY186" fmla="*/ 3695290 h 4473312"/>
              <a:gd name="connsiteX187" fmla="*/ 1060676 w 4476642"/>
              <a:gd name="connsiteY187" fmla="*/ 3686893 h 4473312"/>
              <a:gd name="connsiteX188" fmla="*/ 1073861 w 4476642"/>
              <a:gd name="connsiteY188" fmla="*/ 3673511 h 4473312"/>
              <a:gd name="connsiteX189" fmla="*/ 1035439 w 4476642"/>
              <a:gd name="connsiteY189" fmla="*/ 3641386 h 4473312"/>
              <a:gd name="connsiteX190" fmla="*/ 1041121 w 4476642"/>
              <a:gd name="connsiteY190" fmla="*/ 3644323 h 4473312"/>
              <a:gd name="connsiteX191" fmla="*/ 1043963 w 4476642"/>
              <a:gd name="connsiteY191" fmla="*/ 3647260 h 4473312"/>
              <a:gd name="connsiteX192" fmla="*/ 1046804 w 4476642"/>
              <a:gd name="connsiteY192" fmla="*/ 3647260 h 4473312"/>
              <a:gd name="connsiteX193" fmla="*/ 1049645 w 4476642"/>
              <a:gd name="connsiteY193" fmla="*/ 3653134 h 4473312"/>
              <a:gd name="connsiteX194" fmla="*/ 1043963 w 4476642"/>
              <a:gd name="connsiteY194" fmla="*/ 3656071 h 4473312"/>
              <a:gd name="connsiteX195" fmla="*/ 1041121 w 4476642"/>
              <a:gd name="connsiteY195" fmla="*/ 3656071 h 4473312"/>
              <a:gd name="connsiteX196" fmla="*/ 1032597 w 4476642"/>
              <a:gd name="connsiteY196" fmla="*/ 3650197 h 4473312"/>
              <a:gd name="connsiteX197" fmla="*/ 1035439 w 4476642"/>
              <a:gd name="connsiteY197" fmla="*/ 3641386 h 4473312"/>
              <a:gd name="connsiteX198" fmla="*/ 1041193 w 4476642"/>
              <a:gd name="connsiteY198" fmla="*/ 3613397 h 4473312"/>
              <a:gd name="connsiteX199" fmla="*/ 1049788 w 4476642"/>
              <a:gd name="connsiteY199" fmla="*/ 3630279 h 4473312"/>
              <a:gd name="connsiteX200" fmla="*/ 1038327 w 4476642"/>
              <a:gd name="connsiteY200" fmla="*/ 3630279 h 4473312"/>
              <a:gd name="connsiteX201" fmla="*/ 1041193 w 4476642"/>
              <a:gd name="connsiteY201" fmla="*/ 3613397 h 4473312"/>
              <a:gd name="connsiteX202" fmla="*/ 960682 w 4476642"/>
              <a:gd name="connsiteY202" fmla="*/ 3570896 h 4473312"/>
              <a:gd name="connsiteX203" fmla="*/ 985609 w 4476642"/>
              <a:gd name="connsiteY203" fmla="*/ 3570896 h 4473312"/>
              <a:gd name="connsiteX204" fmla="*/ 1007766 w 4476642"/>
              <a:gd name="connsiteY204" fmla="*/ 3624800 h 4473312"/>
              <a:gd name="connsiteX205" fmla="*/ 957913 w 4476642"/>
              <a:gd name="connsiteY205" fmla="*/ 3604941 h 4473312"/>
              <a:gd name="connsiteX206" fmla="*/ 960682 w 4476642"/>
              <a:gd name="connsiteY206" fmla="*/ 3570896 h 4473312"/>
              <a:gd name="connsiteX207" fmla="*/ 3429201 w 4476642"/>
              <a:gd name="connsiteY207" fmla="*/ 3567568 h 4473312"/>
              <a:gd name="connsiteX208" fmla="*/ 3384880 w 4476642"/>
              <a:gd name="connsiteY208" fmla="*/ 3593096 h 4473312"/>
              <a:gd name="connsiteX209" fmla="*/ 3332249 w 4476642"/>
              <a:gd name="connsiteY209" fmla="*/ 3618624 h 4473312"/>
              <a:gd name="connsiteX210" fmla="*/ 3337790 w 4476642"/>
              <a:gd name="connsiteY210" fmla="*/ 3635643 h 4473312"/>
              <a:gd name="connsiteX211" fmla="*/ 3312859 w 4476642"/>
              <a:gd name="connsiteY211" fmla="*/ 3652662 h 4473312"/>
              <a:gd name="connsiteX212" fmla="*/ 3287928 w 4476642"/>
              <a:gd name="connsiteY212" fmla="*/ 3675353 h 4473312"/>
              <a:gd name="connsiteX213" fmla="*/ 3271309 w 4476642"/>
              <a:gd name="connsiteY213" fmla="*/ 3698045 h 4473312"/>
              <a:gd name="connsiteX214" fmla="*/ 3299355 w 4476642"/>
              <a:gd name="connsiteY214" fmla="*/ 3693082 h 4473312"/>
              <a:gd name="connsiteX215" fmla="*/ 3316544 w 4476642"/>
              <a:gd name="connsiteY215" fmla="*/ 3699228 h 4473312"/>
              <a:gd name="connsiteX216" fmla="*/ 3316952 w 4476642"/>
              <a:gd name="connsiteY216" fmla="*/ 3699085 h 4473312"/>
              <a:gd name="connsiteX217" fmla="*/ 3342866 w 4476642"/>
              <a:gd name="connsiteY217" fmla="*/ 3675925 h 4473312"/>
              <a:gd name="connsiteX218" fmla="*/ 3358515 w 4476642"/>
              <a:gd name="connsiteY218" fmla="*/ 3658581 h 4473312"/>
              <a:gd name="connsiteX219" fmla="*/ 3354082 w 4476642"/>
              <a:gd name="connsiteY219" fmla="*/ 3655898 h 4473312"/>
              <a:gd name="connsiteX220" fmla="*/ 3359063 w 4476642"/>
              <a:gd name="connsiteY220" fmla="*/ 3652764 h 4473312"/>
              <a:gd name="connsiteX221" fmla="*/ 3357077 w 4476642"/>
              <a:gd name="connsiteY221" fmla="*/ 3652764 h 4473312"/>
              <a:gd name="connsiteX222" fmla="*/ 3359975 w 4476642"/>
              <a:gd name="connsiteY222" fmla="*/ 3652190 h 4473312"/>
              <a:gd name="connsiteX223" fmla="*/ 3362011 w 4476642"/>
              <a:gd name="connsiteY223" fmla="*/ 3650909 h 4473312"/>
              <a:gd name="connsiteX224" fmla="*/ 3363097 w 4476642"/>
              <a:gd name="connsiteY224" fmla="*/ 3650777 h 4473312"/>
              <a:gd name="connsiteX225" fmla="*/ 3370451 w 4476642"/>
              <a:gd name="connsiteY225" fmla="*/ 3646146 h 4473312"/>
              <a:gd name="connsiteX226" fmla="*/ 3388054 w 4476642"/>
              <a:gd name="connsiteY226" fmla="*/ 3628727 h 4473312"/>
              <a:gd name="connsiteX227" fmla="*/ 3395448 w 4476642"/>
              <a:gd name="connsiteY227" fmla="*/ 3615989 h 4473312"/>
              <a:gd name="connsiteX228" fmla="*/ 3407858 w 4476642"/>
              <a:gd name="connsiteY228" fmla="*/ 3603873 h 4473312"/>
              <a:gd name="connsiteX229" fmla="*/ 3419201 w 4476642"/>
              <a:gd name="connsiteY229" fmla="*/ 3604525 h 4473312"/>
              <a:gd name="connsiteX230" fmla="*/ 3437325 w 4476642"/>
              <a:gd name="connsiteY230" fmla="*/ 3586591 h 4473312"/>
              <a:gd name="connsiteX231" fmla="*/ 3440613 w 4476642"/>
              <a:gd name="connsiteY231" fmla="*/ 3581440 h 4473312"/>
              <a:gd name="connsiteX232" fmla="*/ 3434741 w 4476642"/>
              <a:gd name="connsiteY232" fmla="*/ 3573241 h 4473312"/>
              <a:gd name="connsiteX233" fmla="*/ 3429201 w 4476642"/>
              <a:gd name="connsiteY233" fmla="*/ 3567568 h 4473312"/>
              <a:gd name="connsiteX234" fmla="*/ 919854 w 4476642"/>
              <a:gd name="connsiteY234" fmla="*/ 3522175 h 4473312"/>
              <a:gd name="connsiteX235" fmla="*/ 930932 w 4476642"/>
              <a:gd name="connsiteY235" fmla="*/ 3542034 h 4473312"/>
              <a:gd name="connsiteX236" fmla="*/ 942011 w 4476642"/>
              <a:gd name="connsiteY236" fmla="*/ 3530686 h 4473312"/>
              <a:gd name="connsiteX237" fmla="*/ 961398 w 4476642"/>
              <a:gd name="connsiteY237" fmla="*/ 3570405 h 4473312"/>
              <a:gd name="connsiteX238" fmla="*/ 903236 w 4476642"/>
              <a:gd name="connsiteY238" fmla="*/ 3530686 h 4473312"/>
              <a:gd name="connsiteX239" fmla="*/ 919854 w 4476642"/>
              <a:gd name="connsiteY239" fmla="*/ 3522175 h 4473312"/>
              <a:gd name="connsiteX240" fmla="*/ 3545542 w 4476642"/>
              <a:gd name="connsiteY240" fmla="*/ 3422909 h 4473312"/>
              <a:gd name="connsiteX241" fmla="*/ 3517842 w 4476642"/>
              <a:gd name="connsiteY241" fmla="*/ 3451273 h 4473312"/>
              <a:gd name="connsiteX242" fmla="*/ 3487372 w 4476642"/>
              <a:gd name="connsiteY242" fmla="*/ 3431418 h 4473312"/>
              <a:gd name="connsiteX243" fmla="*/ 3498452 w 4476642"/>
              <a:gd name="connsiteY243" fmla="*/ 3445601 h 4473312"/>
              <a:gd name="connsiteX244" fmla="*/ 3467982 w 4476642"/>
              <a:gd name="connsiteY244" fmla="*/ 3505166 h 4473312"/>
              <a:gd name="connsiteX245" fmla="*/ 3440281 w 4476642"/>
              <a:gd name="connsiteY245" fmla="*/ 3550549 h 4473312"/>
              <a:gd name="connsiteX246" fmla="*/ 3465211 w 4476642"/>
              <a:gd name="connsiteY246" fmla="*/ 3553386 h 4473312"/>
              <a:gd name="connsiteX247" fmla="*/ 3445821 w 4476642"/>
              <a:gd name="connsiteY247" fmla="*/ 3564731 h 4473312"/>
              <a:gd name="connsiteX248" fmla="*/ 3445821 w 4476642"/>
              <a:gd name="connsiteY248" fmla="*/ 3570404 h 4473312"/>
              <a:gd name="connsiteX249" fmla="*/ 3443052 w 4476642"/>
              <a:gd name="connsiteY249" fmla="*/ 3567568 h 4473312"/>
              <a:gd name="connsiteX250" fmla="*/ 3446322 w 4476642"/>
              <a:gd name="connsiteY250" fmla="*/ 3572494 h 4473312"/>
              <a:gd name="connsiteX251" fmla="*/ 3447356 w 4476642"/>
              <a:gd name="connsiteY251" fmla="*/ 3570875 h 4473312"/>
              <a:gd name="connsiteX252" fmla="*/ 3457387 w 4476642"/>
              <a:gd name="connsiteY252" fmla="*/ 3560121 h 4473312"/>
              <a:gd name="connsiteX253" fmla="*/ 3446520 w 4476642"/>
              <a:gd name="connsiteY253" fmla="*/ 3572529 h 4473312"/>
              <a:gd name="connsiteX254" fmla="*/ 3446471 w 4476642"/>
              <a:gd name="connsiteY254" fmla="*/ 3572719 h 4473312"/>
              <a:gd name="connsiteX255" fmla="*/ 3448937 w 4476642"/>
              <a:gd name="connsiteY255" fmla="*/ 3576432 h 4473312"/>
              <a:gd name="connsiteX256" fmla="*/ 3452731 w 4476642"/>
              <a:gd name="connsiteY256" fmla="*/ 3577615 h 4473312"/>
              <a:gd name="connsiteX257" fmla="*/ 3469926 w 4476642"/>
              <a:gd name="connsiteY257" fmla="*/ 3557640 h 4473312"/>
              <a:gd name="connsiteX258" fmla="*/ 3484137 w 4476642"/>
              <a:gd name="connsiteY258" fmla="*/ 3540269 h 4473312"/>
              <a:gd name="connsiteX259" fmla="*/ 3510886 w 4476642"/>
              <a:gd name="connsiteY259" fmla="*/ 3520417 h 4473312"/>
              <a:gd name="connsiteX260" fmla="*/ 3504199 w 4476642"/>
              <a:gd name="connsiteY260" fmla="*/ 3520417 h 4473312"/>
              <a:gd name="connsiteX261" fmla="*/ 3524261 w 4476642"/>
              <a:gd name="connsiteY261" fmla="*/ 3493948 h 4473312"/>
              <a:gd name="connsiteX262" fmla="*/ 3530949 w 4476642"/>
              <a:gd name="connsiteY262" fmla="*/ 3493948 h 4473312"/>
              <a:gd name="connsiteX263" fmla="*/ 3566668 w 4476642"/>
              <a:gd name="connsiteY263" fmla="*/ 3458604 h 4473312"/>
              <a:gd name="connsiteX264" fmla="*/ 3560085 w 4476642"/>
              <a:gd name="connsiteY264" fmla="*/ 3454110 h 4473312"/>
              <a:gd name="connsiteX265" fmla="*/ 3545542 w 4476642"/>
              <a:gd name="connsiteY265" fmla="*/ 3422909 h 4473312"/>
              <a:gd name="connsiteX266" fmla="*/ 3599808 w 4476642"/>
              <a:gd name="connsiteY266" fmla="*/ 3375494 h 4473312"/>
              <a:gd name="connsiteX267" fmla="*/ 3616816 w 4476642"/>
              <a:gd name="connsiteY267" fmla="*/ 3377671 h 4473312"/>
              <a:gd name="connsiteX268" fmla="*/ 3600154 w 4476642"/>
              <a:gd name="connsiteY268" fmla="*/ 3397989 h 4473312"/>
              <a:gd name="connsiteX269" fmla="*/ 3580716 w 4476642"/>
              <a:gd name="connsiteY269" fmla="*/ 3386379 h 4473312"/>
              <a:gd name="connsiteX270" fmla="*/ 3599808 w 4476642"/>
              <a:gd name="connsiteY270" fmla="*/ 3375494 h 4473312"/>
              <a:gd name="connsiteX271" fmla="*/ 3672964 w 4476642"/>
              <a:gd name="connsiteY271" fmla="*/ 3244211 h 4473312"/>
              <a:gd name="connsiteX272" fmla="*/ 3650804 w 4476642"/>
              <a:gd name="connsiteY272" fmla="*/ 3255558 h 4473312"/>
              <a:gd name="connsiteX273" fmla="*/ 3639724 w 4476642"/>
              <a:gd name="connsiteY273" fmla="*/ 3300941 h 4473312"/>
              <a:gd name="connsiteX274" fmla="*/ 3670194 w 4476642"/>
              <a:gd name="connsiteY274" fmla="*/ 3298104 h 4473312"/>
              <a:gd name="connsiteX275" fmla="*/ 3634184 w 4476642"/>
              <a:gd name="connsiteY275" fmla="*/ 3349161 h 4473312"/>
              <a:gd name="connsiteX276" fmla="*/ 3620334 w 4476642"/>
              <a:gd name="connsiteY276" fmla="*/ 3323633 h 4473312"/>
              <a:gd name="connsiteX277" fmla="*/ 3556622 w 4476642"/>
              <a:gd name="connsiteY277" fmla="*/ 3411563 h 4473312"/>
              <a:gd name="connsiteX278" fmla="*/ 3595403 w 4476642"/>
              <a:gd name="connsiteY278" fmla="*/ 3411563 h 4473312"/>
              <a:gd name="connsiteX279" fmla="*/ 3596784 w 4476642"/>
              <a:gd name="connsiteY279" fmla="*/ 3420515 h 4473312"/>
              <a:gd name="connsiteX280" fmla="*/ 3604510 w 4476642"/>
              <a:gd name="connsiteY280" fmla="*/ 3407923 h 4473312"/>
              <a:gd name="connsiteX281" fmla="*/ 3624572 w 4476642"/>
              <a:gd name="connsiteY281" fmla="*/ 3388071 h 4473312"/>
              <a:gd name="connsiteX282" fmla="*/ 3637947 w 4476642"/>
              <a:gd name="connsiteY282" fmla="*/ 3381453 h 4473312"/>
              <a:gd name="connsiteX283" fmla="*/ 3641395 w 4476642"/>
              <a:gd name="connsiteY283" fmla="*/ 3369460 h 4473312"/>
              <a:gd name="connsiteX284" fmla="*/ 3645072 w 4476642"/>
              <a:gd name="connsiteY284" fmla="*/ 3363606 h 4473312"/>
              <a:gd name="connsiteX285" fmla="*/ 3644895 w 4476642"/>
              <a:gd name="connsiteY285" fmla="*/ 3363573 h 4473312"/>
              <a:gd name="connsiteX286" fmla="*/ 3645227 w 4476642"/>
              <a:gd name="connsiteY286" fmla="*/ 3363359 h 4473312"/>
              <a:gd name="connsiteX287" fmla="*/ 3650486 w 4476642"/>
              <a:gd name="connsiteY287" fmla="*/ 3354984 h 4473312"/>
              <a:gd name="connsiteX288" fmla="*/ 3678072 w 4476642"/>
              <a:gd name="connsiteY288" fmla="*/ 3328515 h 4473312"/>
              <a:gd name="connsiteX289" fmla="*/ 3684759 w 4476642"/>
              <a:gd name="connsiteY289" fmla="*/ 3315280 h 4473312"/>
              <a:gd name="connsiteX290" fmla="*/ 3697565 w 4476642"/>
              <a:gd name="connsiteY290" fmla="*/ 3297065 h 4473312"/>
              <a:gd name="connsiteX291" fmla="*/ 3680582 w 4476642"/>
              <a:gd name="connsiteY291" fmla="*/ 3291368 h 4473312"/>
              <a:gd name="connsiteX292" fmla="*/ 3664654 w 4476642"/>
              <a:gd name="connsiteY292" fmla="*/ 3286759 h 4473312"/>
              <a:gd name="connsiteX293" fmla="*/ 3672964 w 4476642"/>
              <a:gd name="connsiteY293" fmla="*/ 3244211 h 4473312"/>
              <a:gd name="connsiteX294" fmla="*/ 649026 w 4476642"/>
              <a:gd name="connsiteY294" fmla="*/ 3217585 h 4473312"/>
              <a:gd name="connsiteX295" fmla="*/ 653539 w 4476642"/>
              <a:gd name="connsiteY295" fmla="*/ 3229850 h 4473312"/>
              <a:gd name="connsiteX296" fmla="*/ 645516 w 4476642"/>
              <a:gd name="connsiteY296" fmla="*/ 3221409 h 4473312"/>
              <a:gd name="connsiteX297" fmla="*/ 649026 w 4476642"/>
              <a:gd name="connsiteY297" fmla="*/ 3217585 h 4473312"/>
              <a:gd name="connsiteX298" fmla="*/ 3738519 w 4476642"/>
              <a:gd name="connsiteY298" fmla="*/ 3147420 h 4473312"/>
              <a:gd name="connsiteX299" fmla="*/ 3744574 w 4476642"/>
              <a:gd name="connsiteY299" fmla="*/ 3148384 h 4473312"/>
              <a:gd name="connsiteX300" fmla="*/ 3738958 w 4476642"/>
              <a:gd name="connsiteY300" fmla="*/ 3162409 h 4473312"/>
              <a:gd name="connsiteX301" fmla="*/ 3738958 w 4476642"/>
              <a:gd name="connsiteY301" fmla="*/ 3165214 h 4473312"/>
              <a:gd name="connsiteX302" fmla="*/ 3764228 w 4476642"/>
              <a:gd name="connsiteY302" fmla="*/ 3159604 h 4473312"/>
              <a:gd name="connsiteX303" fmla="*/ 3758613 w 4476642"/>
              <a:gd name="connsiteY303" fmla="*/ 3179239 h 4473312"/>
              <a:gd name="connsiteX304" fmla="*/ 3755805 w 4476642"/>
              <a:gd name="connsiteY304" fmla="*/ 3179239 h 4473312"/>
              <a:gd name="connsiteX305" fmla="*/ 3761420 w 4476642"/>
              <a:gd name="connsiteY305" fmla="*/ 3187654 h 4473312"/>
              <a:gd name="connsiteX306" fmla="*/ 3758613 w 4476642"/>
              <a:gd name="connsiteY306" fmla="*/ 3187654 h 4473312"/>
              <a:gd name="connsiteX307" fmla="*/ 3755805 w 4476642"/>
              <a:gd name="connsiteY307" fmla="*/ 3184849 h 4473312"/>
              <a:gd name="connsiteX308" fmla="*/ 3727726 w 4476642"/>
              <a:gd name="connsiteY308" fmla="*/ 3168019 h 4473312"/>
              <a:gd name="connsiteX309" fmla="*/ 3736150 w 4476642"/>
              <a:gd name="connsiteY309" fmla="*/ 3168019 h 4473312"/>
              <a:gd name="connsiteX310" fmla="*/ 3736150 w 4476642"/>
              <a:gd name="connsiteY310" fmla="*/ 3162409 h 4473312"/>
              <a:gd name="connsiteX311" fmla="*/ 3738519 w 4476642"/>
              <a:gd name="connsiteY311" fmla="*/ 3147420 h 4473312"/>
              <a:gd name="connsiteX312" fmla="*/ 551862 w 4476642"/>
              <a:gd name="connsiteY312" fmla="*/ 3007887 h 4473312"/>
              <a:gd name="connsiteX313" fmla="*/ 556697 w 4476642"/>
              <a:gd name="connsiteY313" fmla="*/ 3028747 h 4473312"/>
              <a:gd name="connsiteX314" fmla="*/ 545236 w 4476642"/>
              <a:gd name="connsiteY314" fmla="*/ 3009155 h 4473312"/>
              <a:gd name="connsiteX315" fmla="*/ 551862 w 4476642"/>
              <a:gd name="connsiteY315" fmla="*/ 3007887 h 4473312"/>
              <a:gd name="connsiteX316" fmla="*/ 3849438 w 4476642"/>
              <a:gd name="connsiteY316" fmla="*/ 2985428 h 4473312"/>
              <a:gd name="connsiteX317" fmla="*/ 3858492 w 4476642"/>
              <a:gd name="connsiteY317" fmla="*/ 2989276 h 4473312"/>
              <a:gd name="connsiteX318" fmla="*/ 3814132 w 4476642"/>
              <a:gd name="connsiteY318" fmla="*/ 3062876 h 4473312"/>
              <a:gd name="connsiteX319" fmla="*/ 3803043 w 4476642"/>
              <a:gd name="connsiteY319" fmla="*/ 3099675 h 4473312"/>
              <a:gd name="connsiteX320" fmla="*/ 3775318 w 4476642"/>
              <a:gd name="connsiteY320" fmla="*/ 3122321 h 4473312"/>
              <a:gd name="connsiteX321" fmla="*/ 3772546 w 4476642"/>
              <a:gd name="connsiteY321" fmla="*/ 3088352 h 4473312"/>
              <a:gd name="connsiteX322" fmla="*/ 3797498 w 4476642"/>
              <a:gd name="connsiteY322" fmla="*/ 3060045 h 4473312"/>
              <a:gd name="connsiteX323" fmla="*/ 3825222 w 4476642"/>
              <a:gd name="connsiteY323" fmla="*/ 3023245 h 4473312"/>
              <a:gd name="connsiteX324" fmla="*/ 3827994 w 4476642"/>
              <a:gd name="connsiteY324" fmla="*/ 2997768 h 4473312"/>
              <a:gd name="connsiteX325" fmla="*/ 3849438 w 4476642"/>
              <a:gd name="connsiteY325" fmla="*/ 2985428 h 4473312"/>
              <a:gd name="connsiteX326" fmla="*/ 3859100 w 4476642"/>
              <a:gd name="connsiteY326" fmla="*/ 2915296 h 4473312"/>
              <a:gd name="connsiteX327" fmla="*/ 3866514 w 4476642"/>
              <a:gd name="connsiteY327" fmla="*/ 2917977 h 4473312"/>
              <a:gd name="connsiteX328" fmla="*/ 3860832 w 4476642"/>
              <a:gd name="connsiteY328" fmla="*/ 2926419 h 4473312"/>
              <a:gd name="connsiteX329" fmla="*/ 3852308 w 4476642"/>
              <a:gd name="connsiteY329" fmla="*/ 2923605 h 4473312"/>
              <a:gd name="connsiteX330" fmla="*/ 3859100 w 4476642"/>
              <a:gd name="connsiteY330" fmla="*/ 2915296 h 4473312"/>
              <a:gd name="connsiteX331" fmla="*/ 3886258 w 4476642"/>
              <a:gd name="connsiteY331" fmla="*/ 2810234 h 4473312"/>
              <a:gd name="connsiteX332" fmla="*/ 3855787 w 4476642"/>
              <a:gd name="connsiteY332" fmla="*/ 2869799 h 4473312"/>
              <a:gd name="connsiteX333" fmla="*/ 3836396 w 4476642"/>
              <a:gd name="connsiteY333" fmla="*/ 2940710 h 4473312"/>
              <a:gd name="connsiteX334" fmla="*/ 3855787 w 4476642"/>
              <a:gd name="connsiteY334" fmla="*/ 2932201 h 4473312"/>
              <a:gd name="connsiteX335" fmla="*/ 3833627 w 4476642"/>
              <a:gd name="connsiteY335" fmla="*/ 2983258 h 4473312"/>
              <a:gd name="connsiteX336" fmla="*/ 3819776 w 4476642"/>
              <a:gd name="connsiteY336" fmla="*/ 2980421 h 4473312"/>
              <a:gd name="connsiteX337" fmla="*/ 3817006 w 4476642"/>
              <a:gd name="connsiteY337" fmla="*/ 2980421 h 4473312"/>
              <a:gd name="connsiteX338" fmla="*/ 3758836 w 4476642"/>
              <a:gd name="connsiteY338" fmla="*/ 3062678 h 4473312"/>
              <a:gd name="connsiteX339" fmla="*/ 3764376 w 4476642"/>
              <a:gd name="connsiteY339" fmla="*/ 3093879 h 4473312"/>
              <a:gd name="connsiteX340" fmla="*/ 3733905 w 4476642"/>
              <a:gd name="connsiteY340" fmla="*/ 3133590 h 4473312"/>
              <a:gd name="connsiteX341" fmla="*/ 3714515 w 4476642"/>
              <a:gd name="connsiteY341" fmla="*/ 3139263 h 4473312"/>
              <a:gd name="connsiteX342" fmla="*/ 3695124 w 4476642"/>
              <a:gd name="connsiteY342" fmla="*/ 3187483 h 4473312"/>
              <a:gd name="connsiteX343" fmla="*/ 3670194 w 4476642"/>
              <a:gd name="connsiteY343" fmla="*/ 3201665 h 4473312"/>
              <a:gd name="connsiteX344" fmla="*/ 3686814 w 4476642"/>
              <a:gd name="connsiteY344" fmla="*/ 3213011 h 4473312"/>
              <a:gd name="connsiteX345" fmla="*/ 3681274 w 4476642"/>
              <a:gd name="connsiteY345" fmla="*/ 3232866 h 4473312"/>
              <a:gd name="connsiteX346" fmla="*/ 3706205 w 4476642"/>
              <a:gd name="connsiteY346" fmla="*/ 3215847 h 4473312"/>
              <a:gd name="connsiteX347" fmla="*/ 3736676 w 4476642"/>
              <a:gd name="connsiteY347" fmla="*/ 3198828 h 4473312"/>
              <a:gd name="connsiteX348" fmla="*/ 3733905 w 4476642"/>
              <a:gd name="connsiteY348" fmla="*/ 3249885 h 4473312"/>
              <a:gd name="connsiteX349" fmla="*/ 3729276 w 4476642"/>
              <a:gd name="connsiteY349" fmla="*/ 3257996 h 4473312"/>
              <a:gd name="connsiteX350" fmla="*/ 3744946 w 4476642"/>
              <a:gd name="connsiteY350" fmla="*/ 3242490 h 4473312"/>
              <a:gd name="connsiteX351" fmla="*/ 3765008 w 4476642"/>
              <a:gd name="connsiteY351" fmla="*/ 3202786 h 4473312"/>
              <a:gd name="connsiteX352" fmla="*/ 3791758 w 4476642"/>
              <a:gd name="connsiteY352" fmla="*/ 3163082 h 4473312"/>
              <a:gd name="connsiteX353" fmla="*/ 3818507 w 4476642"/>
              <a:gd name="connsiteY353" fmla="*/ 3123378 h 4473312"/>
              <a:gd name="connsiteX354" fmla="*/ 3825194 w 4476642"/>
              <a:gd name="connsiteY354" fmla="*/ 3103526 h 4473312"/>
              <a:gd name="connsiteX355" fmla="*/ 3838569 w 4476642"/>
              <a:gd name="connsiteY355" fmla="*/ 3083674 h 4473312"/>
              <a:gd name="connsiteX356" fmla="*/ 3878694 w 4476642"/>
              <a:gd name="connsiteY356" fmla="*/ 2997649 h 4473312"/>
              <a:gd name="connsiteX357" fmla="*/ 3912131 w 4476642"/>
              <a:gd name="connsiteY357" fmla="*/ 2924858 h 4473312"/>
              <a:gd name="connsiteX358" fmla="*/ 3912131 w 4476642"/>
              <a:gd name="connsiteY358" fmla="*/ 2911623 h 4473312"/>
              <a:gd name="connsiteX359" fmla="*/ 3922267 w 4476642"/>
              <a:gd name="connsiteY359" fmla="*/ 2889891 h 4473312"/>
              <a:gd name="connsiteX360" fmla="*/ 3902878 w 4476642"/>
              <a:gd name="connsiteY360" fmla="*/ 2909510 h 4473312"/>
              <a:gd name="connsiteX361" fmla="*/ 3902878 w 4476642"/>
              <a:gd name="connsiteY361" fmla="*/ 2915183 h 4473312"/>
              <a:gd name="connsiteX362" fmla="*/ 3894568 w 4476642"/>
              <a:gd name="connsiteY362" fmla="*/ 2926528 h 4473312"/>
              <a:gd name="connsiteX363" fmla="*/ 3864097 w 4476642"/>
              <a:gd name="connsiteY363" fmla="*/ 2957729 h 4473312"/>
              <a:gd name="connsiteX364" fmla="*/ 3877947 w 4476642"/>
              <a:gd name="connsiteY364" fmla="*/ 2918019 h 4473312"/>
              <a:gd name="connsiteX365" fmla="*/ 3886258 w 4476642"/>
              <a:gd name="connsiteY365" fmla="*/ 2918019 h 4473312"/>
              <a:gd name="connsiteX366" fmla="*/ 3891797 w 4476642"/>
              <a:gd name="connsiteY366" fmla="*/ 2909510 h 4473312"/>
              <a:gd name="connsiteX367" fmla="*/ 3894568 w 4476642"/>
              <a:gd name="connsiteY367" fmla="*/ 2903836 h 4473312"/>
              <a:gd name="connsiteX368" fmla="*/ 3894568 w 4476642"/>
              <a:gd name="connsiteY368" fmla="*/ 2901000 h 4473312"/>
              <a:gd name="connsiteX369" fmla="*/ 3883487 w 4476642"/>
              <a:gd name="connsiteY369" fmla="*/ 2883981 h 4473312"/>
              <a:gd name="connsiteX370" fmla="*/ 3880718 w 4476642"/>
              <a:gd name="connsiteY370" fmla="*/ 2886818 h 4473312"/>
              <a:gd name="connsiteX371" fmla="*/ 3875177 w 4476642"/>
              <a:gd name="connsiteY371" fmla="*/ 2886818 h 4473312"/>
              <a:gd name="connsiteX372" fmla="*/ 3875177 w 4476642"/>
              <a:gd name="connsiteY372" fmla="*/ 2881145 h 4473312"/>
              <a:gd name="connsiteX373" fmla="*/ 3877947 w 4476642"/>
              <a:gd name="connsiteY373" fmla="*/ 2878309 h 4473312"/>
              <a:gd name="connsiteX374" fmla="*/ 3891797 w 4476642"/>
              <a:gd name="connsiteY374" fmla="*/ 2838598 h 4473312"/>
              <a:gd name="connsiteX375" fmla="*/ 3886258 w 4476642"/>
              <a:gd name="connsiteY375" fmla="*/ 2810234 h 4473312"/>
              <a:gd name="connsiteX376" fmla="*/ 3941139 w 4476642"/>
              <a:gd name="connsiteY376" fmla="*/ 2749161 h 4473312"/>
              <a:gd name="connsiteX377" fmla="*/ 3936118 w 4476642"/>
              <a:gd name="connsiteY377" fmla="*/ 2753504 h 4473312"/>
              <a:gd name="connsiteX378" fmla="*/ 3947198 w 4476642"/>
              <a:gd name="connsiteY378" fmla="*/ 2790378 h 4473312"/>
              <a:gd name="connsiteX379" fmla="*/ 3933348 w 4476642"/>
              <a:gd name="connsiteY379" fmla="*/ 2827252 h 4473312"/>
              <a:gd name="connsiteX380" fmla="*/ 3939774 w 4476642"/>
              <a:gd name="connsiteY380" fmla="*/ 2835328 h 4473312"/>
              <a:gd name="connsiteX381" fmla="*/ 3938880 w 4476642"/>
              <a:gd name="connsiteY381" fmla="*/ 2825598 h 4473312"/>
              <a:gd name="connsiteX382" fmla="*/ 3952255 w 4476642"/>
              <a:gd name="connsiteY382" fmla="*/ 2799129 h 4473312"/>
              <a:gd name="connsiteX383" fmla="*/ 3958942 w 4476642"/>
              <a:gd name="connsiteY383" fmla="*/ 2779277 h 4473312"/>
              <a:gd name="connsiteX384" fmla="*/ 3968560 w 4476642"/>
              <a:gd name="connsiteY384" fmla="*/ 2750726 h 4473312"/>
              <a:gd name="connsiteX385" fmla="*/ 3958278 w 4476642"/>
              <a:gd name="connsiteY385" fmla="*/ 2756341 h 4473312"/>
              <a:gd name="connsiteX386" fmla="*/ 3941139 w 4476642"/>
              <a:gd name="connsiteY386" fmla="*/ 2749161 h 4473312"/>
              <a:gd name="connsiteX387" fmla="*/ 4426318 w 4476642"/>
              <a:gd name="connsiteY387" fmla="*/ 2738838 h 4473312"/>
              <a:gd name="connsiteX388" fmla="*/ 4426225 w 4476642"/>
              <a:gd name="connsiteY388" fmla="*/ 2739573 h 4473312"/>
              <a:gd name="connsiteX389" fmla="*/ 4420374 w 4476642"/>
              <a:gd name="connsiteY389" fmla="*/ 2746190 h 4473312"/>
              <a:gd name="connsiteX390" fmla="*/ 466989 w 4476642"/>
              <a:gd name="connsiteY390" fmla="*/ 2701580 h 4473312"/>
              <a:gd name="connsiteX391" fmla="*/ 456989 w 4476642"/>
              <a:gd name="connsiteY391" fmla="*/ 2714094 h 4473312"/>
              <a:gd name="connsiteX392" fmla="*/ 466989 w 4476642"/>
              <a:gd name="connsiteY392" fmla="*/ 2701580 h 4473312"/>
              <a:gd name="connsiteX393" fmla="*/ 3980439 w 4476642"/>
              <a:gd name="connsiteY393" fmla="*/ 2668410 h 4473312"/>
              <a:gd name="connsiteX394" fmla="*/ 3969358 w 4476642"/>
              <a:gd name="connsiteY394" fmla="*/ 2691102 h 4473312"/>
              <a:gd name="connsiteX395" fmla="*/ 3979400 w 4476642"/>
              <a:gd name="connsiteY395" fmla="*/ 2690393 h 4473312"/>
              <a:gd name="connsiteX396" fmla="*/ 3984415 w 4476642"/>
              <a:gd name="connsiteY396" fmla="*/ 2691860 h 4473312"/>
              <a:gd name="connsiteX397" fmla="*/ 3989880 w 4476642"/>
              <a:gd name="connsiteY397" fmla="*/ 2674652 h 4473312"/>
              <a:gd name="connsiteX398" fmla="*/ 431919 w 4476642"/>
              <a:gd name="connsiteY398" fmla="*/ 2574710 h 4473312"/>
              <a:gd name="connsiteX399" fmla="*/ 439941 w 4476642"/>
              <a:gd name="connsiteY399" fmla="*/ 2574710 h 4473312"/>
              <a:gd name="connsiteX400" fmla="*/ 439941 w 4476642"/>
              <a:gd name="connsiteY400" fmla="*/ 2583003 h 4473312"/>
              <a:gd name="connsiteX401" fmla="*/ 431919 w 4476642"/>
              <a:gd name="connsiteY401" fmla="*/ 2583003 h 4473312"/>
              <a:gd name="connsiteX402" fmla="*/ 451427 w 4476642"/>
              <a:gd name="connsiteY402" fmla="*/ 2573479 h 4473312"/>
              <a:gd name="connsiteX403" fmla="*/ 448280 w 4476642"/>
              <a:gd name="connsiteY403" fmla="*/ 2589223 h 4473312"/>
              <a:gd name="connsiteX404" fmla="*/ 451427 w 4476642"/>
              <a:gd name="connsiteY404" fmla="*/ 2573479 h 4473312"/>
              <a:gd name="connsiteX405" fmla="*/ 47760 w 4476642"/>
              <a:gd name="connsiteY405" fmla="*/ 2557203 h 4473312"/>
              <a:gd name="connsiteX406" fmla="*/ 48588 w 4476642"/>
              <a:gd name="connsiteY406" fmla="*/ 2558940 h 4473312"/>
              <a:gd name="connsiteX407" fmla="*/ 46812 w 4476642"/>
              <a:gd name="connsiteY407" fmla="*/ 2567522 h 4473312"/>
              <a:gd name="connsiteX408" fmla="*/ 13704 w 4476642"/>
              <a:gd name="connsiteY408" fmla="*/ 2519032 h 4473312"/>
              <a:gd name="connsiteX409" fmla="*/ 14397 w 4476642"/>
              <a:gd name="connsiteY409" fmla="*/ 2521433 h 4473312"/>
              <a:gd name="connsiteX410" fmla="*/ 13375 w 4476642"/>
              <a:gd name="connsiteY410" fmla="*/ 2521201 h 4473312"/>
              <a:gd name="connsiteX411" fmla="*/ 4012097 w 4476642"/>
              <a:gd name="connsiteY411" fmla="*/ 2512196 h 4473312"/>
              <a:gd name="connsiteX412" fmla="*/ 4010909 w 4476642"/>
              <a:gd name="connsiteY412" fmla="*/ 2512405 h 4473312"/>
              <a:gd name="connsiteX413" fmla="*/ 4010909 w 4476642"/>
              <a:gd name="connsiteY413" fmla="*/ 2518078 h 4473312"/>
              <a:gd name="connsiteX414" fmla="*/ 4010909 w 4476642"/>
              <a:gd name="connsiteY414" fmla="*/ 2520258 h 4473312"/>
              <a:gd name="connsiteX415" fmla="*/ 13375 w 4476642"/>
              <a:gd name="connsiteY415" fmla="*/ 2488114 h 4473312"/>
              <a:gd name="connsiteX416" fmla="*/ 15883 w 4476642"/>
              <a:gd name="connsiteY416" fmla="*/ 2504658 h 4473312"/>
              <a:gd name="connsiteX417" fmla="*/ 13704 w 4476642"/>
              <a:gd name="connsiteY417" fmla="*/ 2519032 h 4473312"/>
              <a:gd name="connsiteX418" fmla="*/ 11703 w 4476642"/>
              <a:gd name="connsiteY418" fmla="*/ 2512102 h 4473312"/>
              <a:gd name="connsiteX419" fmla="*/ 13375 w 4476642"/>
              <a:gd name="connsiteY419" fmla="*/ 2488114 h 4473312"/>
              <a:gd name="connsiteX420" fmla="*/ 387870 w 4476642"/>
              <a:gd name="connsiteY420" fmla="*/ 2195298 h 4473312"/>
              <a:gd name="connsiteX421" fmla="*/ 394557 w 4476642"/>
              <a:gd name="connsiteY421" fmla="*/ 2196952 h 4473312"/>
              <a:gd name="connsiteX422" fmla="*/ 381182 w 4476642"/>
              <a:gd name="connsiteY422" fmla="*/ 2203569 h 4473312"/>
              <a:gd name="connsiteX423" fmla="*/ 387870 w 4476642"/>
              <a:gd name="connsiteY423" fmla="*/ 2195298 h 4473312"/>
              <a:gd name="connsiteX424" fmla="*/ 66874 w 4476642"/>
              <a:gd name="connsiteY424" fmla="*/ 2124162 h 4473312"/>
              <a:gd name="connsiteX425" fmla="*/ 66874 w 4476642"/>
              <a:gd name="connsiteY425" fmla="*/ 2130779 h 4473312"/>
              <a:gd name="connsiteX426" fmla="*/ 66143 w 4476642"/>
              <a:gd name="connsiteY426" fmla="*/ 2129125 h 4473312"/>
              <a:gd name="connsiteX427" fmla="*/ 220789 w 4476642"/>
              <a:gd name="connsiteY427" fmla="*/ 2123334 h 4473312"/>
              <a:gd name="connsiteX428" fmla="*/ 227372 w 4476642"/>
              <a:gd name="connsiteY428" fmla="*/ 2130779 h 4473312"/>
              <a:gd name="connsiteX429" fmla="*/ 234059 w 4476642"/>
              <a:gd name="connsiteY429" fmla="*/ 2157248 h 4473312"/>
              <a:gd name="connsiteX430" fmla="*/ 227372 w 4476642"/>
              <a:gd name="connsiteY430" fmla="*/ 2177100 h 4473312"/>
              <a:gd name="connsiteX431" fmla="*/ 227372 w 4476642"/>
              <a:gd name="connsiteY431" fmla="*/ 2190335 h 4473312"/>
              <a:gd name="connsiteX432" fmla="*/ 227372 w 4476642"/>
              <a:gd name="connsiteY432" fmla="*/ 2216804 h 4473312"/>
              <a:gd name="connsiteX433" fmla="*/ 220685 w 4476642"/>
              <a:gd name="connsiteY433" fmla="*/ 2196952 h 4473312"/>
              <a:gd name="connsiteX434" fmla="*/ 213997 w 4476642"/>
              <a:gd name="connsiteY434" fmla="*/ 2230039 h 4473312"/>
              <a:gd name="connsiteX435" fmla="*/ 220685 w 4476642"/>
              <a:gd name="connsiteY435" fmla="*/ 2256508 h 4473312"/>
              <a:gd name="connsiteX436" fmla="*/ 227372 w 4476642"/>
              <a:gd name="connsiteY436" fmla="*/ 2269743 h 4473312"/>
              <a:gd name="connsiteX437" fmla="*/ 220685 w 4476642"/>
              <a:gd name="connsiteY437" fmla="*/ 2276360 h 4473312"/>
              <a:gd name="connsiteX438" fmla="*/ 220685 w 4476642"/>
              <a:gd name="connsiteY438" fmla="*/ 2335916 h 4473312"/>
              <a:gd name="connsiteX439" fmla="*/ 213997 w 4476642"/>
              <a:gd name="connsiteY439" fmla="*/ 2316064 h 4473312"/>
              <a:gd name="connsiteX440" fmla="*/ 207310 w 4476642"/>
              <a:gd name="connsiteY440" fmla="*/ 2296212 h 4473312"/>
              <a:gd name="connsiteX441" fmla="*/ 207310 w 4476642"/>
              <a:gd name="connsiteY441" fmla="*/ 2276360 h 4473312"/>
              <a:gd name="connsiteX442" fmla="*/ 207310 w 4476642"/>
              <a:gd name="connsiteY442" fmla="*/ 2249891 h 4473312"/>
              <a:gd name="connsiteX443" fmla="*/ 213997 w 4476642"/>
              <a:gd name="connsiteY443" fmla="*/ 2269743 h 4473312"/>
              <a:gd name="connsiteX444" fmla="*/ 207310 w 4476642"/>
              <a:gd name="connsiteY444" fmla="*/ 2230039 h 4473312"/>
              <a:gd name="connsiteX445" fmla="*/ 213997 w 4476642"/>
              <a:gd name="connsiteY445" fmla="*/ 2196952 h 4473312"/>
              <a:gd name="connsiteX446" fmla="*/ 220685 w 4476642"/>
              <a:gd name="connsiteY446" fmla="*/ 2177100 h 4473312"/>
              <a:gd name="connsiteX447" fmla="*/ 220685 w 4476642"/>
              <a:gd name="connsiteY447" fmla="*/ 2157248 h 4473312"/>
              <a:gd name="connsiteX448" fmla="*/ 213997 w 4476642"/>
              <a:gd name="connsiteY448" fmla="*/ 2144014 h 4473312"/>
              <a:gd name="connsiteX449" fmla="*/ 220685 w 4476642"/>
              <a:gd name="connsiteY449" fmla="*/ 2130779 h 4473312"/>
              <a:gd name="connsiteX450" fmla="*/ 220789 w 4476642"/>
              <a:gd name="connsiteY450" fmla="*/ 2123334 h 4473312"/>
              <a:gd name="connsiteX451" fmla="*/ 394557 w 4476642"/>
              <a:gd name="connsiteY451" fmla="*/ 2084458 h 4473312"/>
              <a:gd name="connsiteX452" fmla="*/ 387870 w 4476642"/>
              <a:gd name="connsiteY452" fmla="*/ 2104310 h 4473312"/>
              <a:gd name="connsiteX453" fmla="*/ 387870 w 4476642"/>
              <a:gd name="connsiteY453" fmla="*/ 2091075 h 4473312"/>
              <a:gd name="connsiteX454" fmla="*/ 394557 w 4476642"/>
              <a:gd name="connsiteY454" fmla="*/ 2084458 h 4473312"/>
              <a:gd name="connsiteX455" fmla="*/ 4002599 w 4476642"/>
              <a:gd name="connsiteY455" fmla="*/ 2075591 h 4473312"/>
              <a:gd name="connsiteX456" fmla="*/ 4005370 w 4476642"/>
              <a:gd name="connsiteY456" fmla="*/ 2086937 h 4473312"/>
              <a:gd name="connsiteX457" fmla="*/ 4010909 w 4476642"/>
              <a:gd name="connsiteY457" fmla="*/ 2120974 h 4473312"/>
              <a:gd name="connsiteX458" fmla="*/ 4013679 w 4476642"/>
              <a:gd name="connsiteY458" fmla="*/ 2143666 h 4473312"/>
              <a:gd name="connsiteX459" fmla="*/ 4024760 w 4476642"/>
              <a:gd name="connsiteY459" fmla="*/ 2139766 h 4473312"/>
              <a:gd name="connsiteX460" fmla="*/ 4026191 w 4476642"/>
              <a:gd name="connsiteY460" fmla="*/ 2139537 h 4473312"/>
              <a:gd name="connsiteX461" fmla="*/ 4020273 w 4476642"/>
              <a:gd name="connsiteY461" fmla="*/ 2079521 h 4473312"/>
              <a:gd name="connsiteX462" fmla="*/ 4014718 w 4476642"/>
              <a:gd name="connsiteY462" fmla="*/ 2077364 h 4473312"/>
              <a:gd name="connsiteX463" fmla="*/ 4002599 w 4476642"/>
              <a:gd name="connsiteY463" fmla="*/ 2075591 h 4473312"/>
              <a:gd name="connsiteX464" fmla="*/ 89076 w 4476642"/>
              <a:gd name="connsiteY464" fmla="*/ 2054547 h 4473312"/>
              <a:gd name="connsiteX465" fmla="*/ 86936 w 4476642"/>
              <a:gd name="connsiteY465" fmla="*/ 2077840 h 4473312"/>
              <a:gd name="connsiteX466" fmla="*/ 86936 w 4476642"/>
              <a:gd name="connsiteY466" fmla="*/ 2064606 h 4473312"/>
              <a:gd name="connsiteX467" fmla="*/ 4460658 w 4476642"/>
              <a:gd name="connsiteY467" fmla="*/ 2023022 h 4473312"/>
              <a:gd name="connsiteX468" fmla="*/ 4461333 w 4476642"/>
              <a:gd name="connsiteY468" fmla="*/ 2027383 h 4473312"/>
              <a:gd name="connsiteX469" fmla="*/ 4467185 w 4476642"/>
              <a:gd name="connsiteY469" fmla="*/ 2057988 h 4473312"/>
              <a:gd name="connsiteX470" fmla="*/ 4461334 w 4476642"/>
              <a:gd name="connsiteY470" fmla="*/ 2043099 h 4473312"/>
              <a:gd name="connsiteX471" fmla="*/ 4459923 w 4476642"/>
              <a:gd name="connsiteY471" fmla="*/ 2018284 h 4473312"/>
              <a:gd name="connsiteX472" fmla="*/ 4460498 w 4476642"/>
              <a:gd name="connsiteY472" fmla="*/ 2018284 h 4473312"/>
              <a:gd name="connsiteX473" fmla="*/ 4460658 w 4476642"/>
              <a:gd name="connsiteY473" fmla="*/ 2023022 h 4473312"/>
              <a:gd name="connsiteX474" fmla="*/ 207310 w 4476642"/>
              <a:gd name="connsiteY474" fmla="*/ 1945494 h 4473312"/>
              <a:gd name="connsiteX475" fmla="*/ 213997 w 4476642"/>
              <a:gd name="connsiteY475" fmla="*/ 1965346 h 4473312"/>
              <a:gd name="connsiteX476" fmla="*/ 207310 w 4476642"/>
              <a:gd name="connsiteY476" fmla="*/ 1978580 h 4473312"/>
              <a:gd name="connsiteX477" fmla="*/ 207310 w 4476642"/>
              <a:gd name="connsiteY477" fmla="*/ 1976099 h 4473312"/>
              <a:gd name="connsiteX478" fmla="*/ 207310 w 4476642"/>
              <a:gd name="connsiteY478" fmla="*/ 1965346 h 4473312"/>
              <a:gd name="connsiteX479" fmla="*/ 207310 w 4476642"/>
              <a:gd name="connsiteY479" fmla="*/ 1945494 h 4473312"/>
              <a:gd name="connsiteX480" fmla="*/ 301666 w 4476642"/>
              <a:gd name="connsiteY480" fmla="*/ 1861916 h 4473312"/>
              <a:gd name="connsiteX481" fmla="*/ 301602 w 4476642"/>
              <a:gd name="connsiteY481" fmla="*/ 1863439 h 4473312"/>
              <a:gd name="connsiteX482" fmla="*/ 300933 w 4476642"/>
              <a:gd name="connsiteY482" fmla="*/ 1866086 h 4473312"/>
              <a:gd name="connsiteX483" fmla="*/ 302580 w 4476642"/>
              <a:gd name="connsiteY483" fmla="*/ 1856720 h 4473312"/>
              <a:gd name="connsiteX484" fmla="*/ 301666 w 4476642"/>
              <a:gd name="connsiteY484" fmla="*/ 1861916 h 4473312"/>
              <a:gd name="connsiteX485" fmla="*/ 301769 w 4476642"/>
              <a:gd name="connsiteY485" fmla="*/ 1859469 h 4473312"/>
              <a:gd name="connsiteX486" fmla="*/ 465532 w 4476642"/>
              <a:gd name="connsiteY486" fmla="*/ 1855502 h 4473312"/>
              <a:gd name="connsiteX487" fmla="*/ 461222 w 4476642"/>
              <a:gd name="connsiteY487" fmla="*/ 1870945 h 4473312"/>
              <a:gd name="connsiteX488" fmla="*/ 456171 w 4476642"/>
              <a:gd name="connsiteY488" fmla="*/ 1888950 h 4473312"/>
              <a:gd name="connsiteX489" fmla="*/ 456655 w 4476642"/>
              <a:gd name="connsiteY489" fmla="*/ 1888471 h 4473312"/>
              <a:gd name="connsiteX490" fmla="*/ 468021 w 4476642"/>
              <a:gd name="connsiteY490" fmla="*/ 1891285 h 4473312"/>
              <a:gd name="connsiteX491" fmla="*/ 456655 w 4476642"/>
              <a:gd name="connsiteY491" fmla="*/ 1908167 h 4473312"/>
              <a:gd name="connsiteX492" fmla="*/ 453814 w 4476642"/>
              <a:gd name="connsiteY492" fmla="*/ 1901133 h 4473312"/>
              <a:gd name="connsiteX493" fmla="*/ 453188 w 4476642"/>
              <a:gd name="connsiteY493" fmla="*/ 1899584 h 4473312"/>
              <a:gd name="connsiteX494" fmla="*/ 453072 w 4476642"/>
              <a:gd name="connsiteY494" fmla="*/ 1900000 h 4473312"/>
              <a:gd name="connsiteX495" fmla="*/ 447429 w 4476642"/>
              <a:gd name="connsiteY495" fmla="*/ 1925332 h 4473312"/>
              <a:gd name="connsiteX496" fmla="*/ 448054 w 4476642"/>
              <a:gd name="connsiteY496" fmla="*/ 1938821 h 4473312"/>
              <a:gd name="connsiteX497" fmla="*/ 451116 w 4476642"/>
              <a:gd name="connsiteY497" fmla="*/ 1927863 h 4473312"/>
              <a:gd name="connsiteX498" fmla="*/ 459282 w 4476642"/>
              <a:gd name="connsiteY498" fmla="*/ 1950668 h 4473312"/>
              <a:gd name="connsiteX499" fmla="*/ 448056 w 4476642"/>
              <a:gd name="connsiteY499" fmla="*/ 1943157 h 4473312"/>
              <a:gd name="connsiteX500" fmla="*/ 448056 w 4476642"/>
              <a:gd name="connsiteY500" fmla="*/ 1958729 h 4473312"/>
              <a:gd name="connsiteX501" fmla="*/ 441369 w 4476642"/>
              <a:gd name="connsiteY501" fmla="*/ 1952111 h 4473312"/>
              <a:gd name="connsiteX502" fmla="*/ 441369 w 4476642"/>
              <a:gd name="connsiteY502" fmla="*/ 1978580 h 4473312"/>
              <a:gd name="connsiteX503" fmla="*/ 448056 w 4476642"/>
              <a:gd name="connsiteY503" fmla="*/ 1958729 h 4473312"/>
              <a:gd name="connsiteX504" fmla="*/ 445966 w 4476642"/>
              <a:gd name="connsiteY504" fmla="*/ 1973411 h 4473312"/>
              <a:gd name="connsiteX505" fmla="*/ 445152 w 4476642"/>
              <a:gd name="connsiteY505" fmla="*/ 1974913 h 4473312"/>
              <a:gd name="connsiteX506" fmla="*/ 454524 w 4476642"/>
              <a:gd name="connsiteY506" fmla="*/ 1968515 h 4473312"/>
              <a:gd name="connsiteX507" fmla="*/ 468028 w 4476642"/>
              <a:gd name="connsiteY507" fmla="*/ 1964969 h 4473312"/>
              <a:gd name="connsiteX508" fmla="*/ 473568 w 4476642"/>
              <a:gd name="connsiteY508" fmla="*/ 1956459 h 4473312"/>
              <a:gd name="connsiteX509" fmla="*/ 470798 w 4476642"/>
              <a:gd name="connsiteY509" fmla="*/ 1976315 h 4473312"/>
              <a:gd name="connsiteX510" fmla="*/ 490188 w 4476642"/>
              <a:gd name="connsiteY510" fmla="*/ 1990497 h 4473312"/>
              <a:gd name="connsiteX511" fmla="*/ 492958 w 4476642"/>
              <a:gd name="connsiteY511" fmla="*/ 1979151 h 4473312"/>
              <a:gd name="connsiteX512" fmla="*/ 495729 w 4476642"/>
              <a:gd name="connsiteY512" fmla="*/ 1942277 h 4473312"/>
              <a:gd name="connsiteX513" fmla="*/ 501269 w 4476642"/>
              <a:gd name="connsiteY513" fmla="*/ 1916749 h 4473312"/>
              <a:gd name="connsiteX514" fmla="*/ 473568 w 4476642"/>
              <a:gd name="connsiteY514" fmla="*/ 1916749 h 4473312"/>
              <a:gd name="connsiteX515" fmla="*/ 479109 w 4476642"/>
              <a:gd name="connsiteY515" fmla="*/ 1871366 h 4473312"/>
              <a:gd name="connsiteX516" fmla="*/ 468028 w 4476642"/>
              <a:gd name="connsiteY516" fmla="*/ 1866047 h 4473312"/>
              <a:gd name="connsiteX517" fmla="*/ 473827 w 4476642"/>
              <a:gd name="connsiteY517" fmla="*/ 1834522 h 4473312"/>
              <a:gd name="connsiteX518" fmla="*/ 468954 w 4476642"/>
              <a:gd name="connsiteY518" fmla="*/ 1842098 h 4473312"/>
              <a:gd name="connsiteX519" fmla="*/ 468118 w 4476642"/>
              <a:gd name="connsiteY519" fmla="*/ 1846234 h 4473312"/>
              <a:gd name="connsiteX520" fmla="*/ 466835 w 4476642"/>
              <a:gd name="connsiteY520" fmla="*/ 1850834 h 4473312"/>
              <a:gd name="connsiteX521" fmla="*/ 467466 w 4476642"/>
              <a:gd name="connsiteY521" fmla="*/ 1849427 h 4473312"/>
              <a:gd name="connsiteX522" fmla="*/ 481878 w 4476642"/>
              <a:gd name="connsiteY522" fmla="*/ 1845838 h 4473312"/>
              <a:gd name="connsiteX523" fmla="*/ 478069 w 4476642"/>
              <a:gd name="connsiteY523" fmla="*/ 1836619 h 4473312"/>
              <a:gd name="connsiteX524" fmla="*/ 58427 w 4476642"/>
              <a:gd name="connsiteY524" fmla="*/ 1770309 h 4473312"/>
              <a:gd name="connsiteX525" fmla="*/ 56007 w 4476642"/>
              <a:gd name="connsiteY525" fmla="*/ 1784197 h 4473312"/>
              <a:gd name="connsiteX526" fmla="*/ 46812 w 4476642"/>
              <a:gd name="connsiteY526" fmla="*/ 1793295 h 4473312"/>
              <a:gd name="connsiteX527" fmla="*/ 53499 w 4476642"/>
              <a:gd name="connsiteY527" fmla="*/ 1780061 h 4473312"/>
              <a:gd name="connsiteX528" fmla="*/ 62416 w 4476642"/>
              <a:gd name="connsiteY528" fmla="*/ 1755797 h 4473312"/>
              <a:gd name="connsiteX529" fmla="*/ 60187 w 4476642"/>
              <a:gd name="connsiteY529" fmla="*/ 1766826 h 4473312"/>
              <a:gd name="connsiteX530" fmla="*/ 58427 w 4476642"/>
              <a:gd name="connsiteY530" fmla="*/ 1770309 h 4473312"/>
              <a:gd name="connsiteX531" fmla="*/ 60187 w 4476642"/>
              <a:gd name="connsiteY531" fmla="*/ 1760209 h 4473312"/>
              <a:gd name="connsiteX532" fmla="*/ 3933348 w 4476642"/>
              <a:gd name="connsiteY532" fmla="*/ 1738052 h 4473312"/>
              <a:gd name="connsiteX533" fmla="*/ 3922268 w 4476642"/>
              <a:gd name="connsiteY533" fmla="*/ 1783435 h 4473312"/>
              <a:gd name="connsiteX534" fmla="*/ 3947198 w 4476642"/>
              <a:gd name="connsiteY534" fmla="*/ 1800454 h 4473312"/>
              <a:gd name="connsiteX535" fmla="*/ 3941658 w 4476642"/>
              <a:gd name="connsiteY535" fmla="*/ 1848674 h 4473312"/>
              <a:gd name="connsiteX536" fmla="*/ 3966589 w 4476642"/>
              <a:gd name="connsiteY536" fmla="*/ 1851510 h 4473312"/>
              <a:gd name="connsiteX537" fmla="*/ 3941658 w 4476642"/>
              <a:gd name="connsiteY537" fmla="*/ 1868529 h 4473312"/>
              <a:gd name="connsiteX538" fmla="*/ 3952738 w 4476642"/>
              <a:gd name="connsiteY538" fmla="*/ 1896894 h 4473312"/>
              <a:gd name="connsiteX539" fmla="*/ 3977669 w 4476642"/>
              <a:gd name="connsiteY539" fmla="*/ 1868529 h 4473312"/>
              <a:gd name="connsiteX540" fmla="*/ 3982219 w 4476642"/>
              <a:gd name="connsiteY540" fmla="*/ 1854294 h 4473312"/>
              <a:gd name="connsiteX541" fmla="*/ 3972317 w 4476642"/>
              <a:gd name="connsiteY541" fmla="*/ 1806530 h 4473312"/>
              <a:gd name="connsiteX542" fmla="*/ 3969496 w 4476642"/>
              <a:gd name="connsiteY542" fmla="*/ 1795363 h 4473312"/>
              <a:gd name="connsiteX543" fmla="*/ 3966199 w 4476642"/>
              <a:gd name="connsiteY543" fmla="*/ 1782312 h 4473312"/>
              <a:gd name="connsiteX544" fmla="*/ 3959317 w 4476642"/>
              <a:gd name="connsiteY544" fmla="*/ 1779181 h 4473312"/>
              <a:gd name="connsiteX545" fmla="*/ 3941658 w 4476642"/>
              <a:gd name="connsiteY545" fmla="*/ 1780599 h 4473312"/>
              <a:gd name="connsiteX546" fmla="*/ 3933348 w 4476642"/>
              <a:gd name="connsiteY546" fmla="*/ 1738052 h 4473312"/>
              <a:gd name="connsiteX547" fmla="*/ 572271 w 4476642"/>
              <a:gd name="connsiteY547" fmla="*/ 1546072 h 4473312"/>
              <a:gd name="connsiteX548" fmla="*/ 561742 w 4476642"/>
              <a:gd name="connsiteY548" fmla="*/ 1574924 h 4473312"/>
              <a:gd name="connsiteX549" fmla="*/ 548367 w 4476642"/>
              <a:gd name="connsiteY549" fmla="*/ 1581541 h 4473312"/>
              <a:gd name="connsiteX550" fmla="*/ 541680 w 4476642"/>
              <a:gd name="connsiteY550" fmla="*/ 1627862 h 4473312"/>
              <a:gd name="connsiteX551" fmla="*/ 532229 w 4476642"/>
              <a:gd name="connsiteY551" fmla="*/ 1641111 h 4473312"/>
              <a:gd name="connsiteX552" fmla="*/ 545589 w 4476642"/>
              <a:gd name="connsiteY552" fmla="*/ 1627431 h 4473312"/>
              <a:gd name="connsiteX553" fmla="*/ 562556 w 4476642"/>
              <a:gd name="connsiteY553" fmla="*/ 1581693 h 4473312"/>
              <a:gd name="connsiteX554" fmla="*/ 543561 w 4476642"/>
              <a:gd name="connsiteY554" fmla="*/ 1530567 h 4473312"/>
              <a:gd name="connsiteX555" fmla="*/ 541680 w 4476642"/>
              <a:gd name="connsiteY555" fmla="*/ 1535220 h 4473312"/>
              <a:gd name="connsiteX556" fmla="*/ 543561 w 4476642"/>
              <a:gd name="connsiteY556" fmla="*/ 1530567 h 4473312"/>
              <a:gd name="connsiteX557" fmla="*/ 588492 w 4476642"/>
              <a:gd name="connsiteY557" fmla="*/ 1515368 h 4473312"/>
              <a:gd name="connsiteX558" fmla="*/ 581804 w 4476642"/>
              <a:gd name="connsiteY558" fmla="*/ 1535220 h 4473312"/>
              <a:gd name="connsiteX559" fmla="*/ 584641 w 4476642"/>
              <a:gd name="connsiteY559" fmla="*/ 1522587 h 4473312"/>
              <a:gd name="connsiteX560" fmla="*/ 78049 w 4476642"/>
              <a:gd name="connsiteY560" fmla="*/ 1512527 h 4473312"/>
              <a:gd name="connsiteX561" fmla="*/ 73562 w 4476642"/>
              <a:gd name="connsiteY561" fmla="*/ 1535220 h 4473312"/>
              <a:gd name="connsiteX562" fmla="*/ 72052 w 4476642"/>
              <a:gd name="connsiteY562" fmla="*/ 1536070 h 4473312"/>
              <a:gd name="connsiteX563" fmla="*/ 73562 w 4476642"/>
              <a:gd name="connsiteY563" fmla="*/ 1528602 h 4473312"/>
              <a:gd name="connsiteX564" fmla="*/ 77741 w 4476642"/>
              <a:gd name="connsiteY564" fmla="*/ 1512886 h 4473312"/>
              <a:gd name="connsiteX565" fmla="*/ 3852670 w 4476642"/>
              <a:gd name="connsiteY565" fmla="*/ 1501563 h 4473312"/>
              <a:gd name="connsiteX566" fmla="*/ 3841937 w 4476642"/>
              <a:gd name="connsiteY566" fmla="*/ 1511136 h 4473312"/>
              <a:gd name="connsiteX567" fmla="*/ 3844706 w 4476642"/>
              <a:gd name="connsiteY567" fmla="*/ 1545173 h 4473312"/>
              <a:gd name="connsiteX568" fmla="*/ 3861327 w 4476642"/>
              <a:gd name="connsiteY568" fmla="*/ 1548009 h 4473312"/>
              <a:gd name="connsiteX569" fmla="*/ 3847477 w 4476642"/>
              <a:gd name="connsiteY569" fmla="*/ 1567865 h 4473312"/>
              <a:gd name="connsiteX570" fmla="*/ 3888379 w 4476642"/>
              <a:gd name="connsiteY570" fmla="*/ 1587011 h 4473312"/>
              <a:gd name="connsiteX571" fmla="*/ 3899494 w 4476642"/>
              <a:gd name="connsiteY571" fmla="*/ 1598435 h 4473312"/>
              <a:gd name="connsiteX572" fmla="*/ 3898755 w 4476642"/>
              <a:gd name="connsiteY572" fmla="*/ 1595603 h 4473312"/>
              <a:gd name="connsiteX573" fmla="*/ 3892068 w 4476642"/>
              <a:gd name="connsiteY573" fmla="*/ 1574924 h 4473312"/>
              <a:gd name="connsiteX574" fmla="*/ 3878694 w 4476642"/>
              <a:gd name="connsiteY574" fmla="*/ 1548454 h 4473312"/>
              <a:gd name="connsiteX575" fmla="*/ 3865319 w 4476642"/>
              <a:gd name="connsiteY575" fmla="*/ 1528602 h 4473312"/>
              <a:gd name="connsiteX576" fmla="*/ 3856855 w 4476642"/>
              <a:gd name="connsiteY576" fmla="*/ 1509061 h 4473312"/>
              <a:gd name="connsiteX577" fmla="*/ 3853625 w 4476642"/>
              <a:gd name="connsiteY577" fmla="*/ 1501603 h 4473312"/>
              <a:gd name="connsiteX578" fmla="*/ 608554 w 4476642"/>
              <a:gd name="connsiteY578" fmla="*/ 1475664 h 4473312"/>
              <a:gd name="connsiteX579" fmla="*/ 601866 w 4476642"/>
              <a:gd name="connsiteY579" fmla="*/ 1482281 h 4473312"/>
              <a:gd name="connsiteX580" fmla="*/ 588492 w 4476642"/>
              <a:gd name="connsiteY580" fmla="*/ 1515368 h 4473312"/>
              <a:gd name="connsiteX581" fmla="*/ 585148 w 4476642"/>
              <a:gd name="connsiteY581" fmla="*/ 1520331 h 4473312"/>
              <a:gd name="connsiteX582" fmla="*/ 584641 w 4476642"/>
              <a:gd name="connsiteY582" fmla="*/ 1522587 h 4473312"/>
              <a:gd name="connsiteX583" fmla="*/ 574498 w 4476642"/>
              <a:gd name="connsiteY583" fmla="*/ 1541603 h 4473312"/>
              <a:gd name="connsiteX584" fmla="*/ 582639 w 4476642"/>
              <a:gd name="connsiteY584" fmla="*/ 1536664 h 4473312"/>
              <a:gd name="connsiteX585" fmla="*/ 589910 w 4476642"/>
              <a:gd name="connsiteY585" fmla="*/ 1530991 h 4473312"/>
              <a:gd name="connsiteX586" fmla="*/ 612070 w 4476642"/>
              <a:gd name="connsiteY586" fmla="*/ 1542337 h 4473312"/>
              <a:gd name="connsiteX587" fmla="*/ 614840 w 4476642"/>
              <a:gd name="connsiteY587" fmla="*/ 1536664 h 4473312"/>
              <a:gd name="connsiteX588" fmla="*/ 614840 w 4476642"/>
              <a:gd name="connsiteY588" fmla="*/ 1533827 h 4473312"/>
              <a:gd name="connsiteX589" fmla="*/ 612070 w 4476642"/>
              <a:gd name="connsiteY589" fmla="*/ 1498726 h 4473312"/>
              <a:gd name="connsiteX590" fmla="*/ 611667 w 4476642"/>
              <a:gd name="connsiteY590" fmla="*/ 1493920 h 4473312"/>
              <a:gd name="connsiteX591" fmla="*/ 608554 w 4476642"/>
              <a:gd name="connsiteY591" fmla="*/ 1502133 h 4473312"/>
              <a:gd name="connsiteX592" fmla="*/ 608554 w 4476642"/>
              <a:gd name="connsiteY592" fmla="*/ 1475664 h 4473312"/>
              <a:gd name="connsiteX593" fmla="*/ 93624 w 4476642"/>
              <a:gd name="connsiteY593" fmla="*/ 1469046 h 4473312"/>
              <a:gd name="connsiteX594" fmla="*/ 86936 w 4476642"/>
              <a:gd name="connsiteY594" fmla="*/ 1502133 h 4473312"/>
              <a:gd name="connsiteX595" fmla="*/ 78049 w 4476642"/>
              <a:gd name="connsiteY595" fmla="*/ 1512527 h 4473312"/>
              <a:gd name="connsiteX596" fmla="*/ 81085 w 4476642"/>
              <a:gd name="connsiteY596" fmla="*/ 1497170 h 4473312"/>
              <a:gd name="connsiteX597" fmla="*/ 93624 w 4476642"/>
              <a:gd name="connsiteY597" fmla="*/ 1469046 h 4473312"/>
              <a:gd name="connsiteX598" fmla="*/ 3815145 w 4476642"/>
              <a:gd name="connsiteY598" fmla="*/ 1420065 h 4473312"/>
              <a:gd name="connsiteX599" fmla="*/ 3805926 w 4476642"/>
              <a:gd name="connsiteY599" fmla="*/ 1426751 h 4473312"/>
              <a:gd name="connsiteX600" fmla="*/ 3805926 w 4476642"/>
              <a:gd name="connsiteY600" fmla="*/ 1443061 h 4473312"/>
              <a:gd name="connsiteX601" fmla="*/ 3822893 w 4476642"/>
              <a:gd name="connsiteY601" fmla="*/ 1446961 h 4473312"/>
              <a:gd name="connsiteX602" fmla="*/ 3828843 w 4476642"/>
              <a:gd name="connsiteY602" fmla="*/ 1447515 h 4473312"/>
              <a:gd name="connsiteX603" fmla="*/ 3825194 w 4476642"/>
              <a:gd name="connsiteY603" fmla="*/ 1435960 h 4473312"/>
              <a:gd name="connsiteX604" fmla="*/ 651528 w 4476642"/>
              <a:gd name="connsiteY604" fmla="*/ 1399644 h 4473312"/>
              <a:gd name="connsiteX605" fmla="*/ 648678 w 4476642"/>
              <a:gd name="connsiteY605" fmla="*/ 1402873 h 4473312"/>
              <a:gd name="connsiteX606" fmla="*/ 635304 w 4476642"/>
              <a:gd name="connsiteY606" fmla="*/ 1429342 h 4473312"/>
              <a:gd name="connsiteX607" fmla="*/ 635304 w 4476642"/>
              <a:gd name="connsiteY607" fmla="*/ 1431174 h 4473312"/>
              <a:gd name="connsiteX608" fmla="*/ 650851 w 4476642"/>
              <a:gd name="connsiteY608" fmla="*/ 1400514 h 4473312"/>
              <a:gd name="connsiteX609" fmla="*/ 4253188 w 4476642"/>
              <a:gd name="connsiteY609" fmla="*/ 1283761 h 4473312"/>
              <a:gd name="connsiteX610" fmla="*/ 4266563 w 4476642"/>
              <a:gd name="connsiteY610" fmla="*/ 1290379 h 4473312"/>
              <a:gd name="connsiteX611" fmla="*/ 4273250 w 4476642"/>
              <a:gd name="connsiteY611" fmla="*/ 1323465 h 4473312"/>
              <a:gd name="connsiteX612" fmla="*/ 4253188 w 4476642"/>
              <a:gd name="connsiteY612" fmla="*/ 1283761 h 4473312"/>
              <a:gd name="connsiteX613" fmla="*/ 770642 w 4476642"/>
              <a:gd name="connsiteY613" fmla="*/ 1222489 h 4473312"/>
              <a:gd name="connsiteX614" fmla="*/ 769052 w 4476642"/>
              <a:gd name="connsiteY614" fmla="*/ 1224205 h 4473312"/>
              <a:gd name="connsiteX615" fmla="*/ 735615 w 4476642"/>
              <a:gd name="connsiteY615" fmla="*/ 1270527 h 4473312"/>
              <a:gd name="connsiteX616" fmla="*/ 742302 w 4476642"/>
              <a:gd name="connsiteY616" fmla="*/ 1277144 h 4473312"/>
              <a:gd name="connsiteX617" fmla="*/ 728927 w 4476642"/>
              <a:gd name="connsiteY617" fmla="*/ 1290379 h 4473312"/>
              <a:gd name="connsiteX618" fmla="*/ 715552 w 4476642"/>
              <a:gd name="connsiteY618" fmla="*/ 1310231 h 4473312"/>
              <a:gd name="connsiteX619" fmla="*/ 682115 w 4476642"/>
              <a:gd name="connsiteY619" fmla="*/ 1356552 h 4473312"/>
              <a:gd name="connsiteX620" fmla="*/ 668741 w 4476642"/>
              <a:gd name="connsiteY620" fmla="*/ 1376404 h 4473312"/>
              <a:gd name="connsiteX621" fmla="*/ 667069 w 4476642"/>
              <a:gd name="connsiteY621" fmla="*/ 1379713 h 4473312"/>
              <a:gd name="connsiteX622" fmla="*/ 664663 w 4476642"/>
              <a:gd name="connsiteY622" fmla="*/ 1384475 h 4473312"/>
              <a:gd name="connsiteX623" fmla="*/ 671280 w 4476642"/>
              <a:gd name="connsiteY623" fmla="*/ 1379240 h 4473312"/>
              <a:gd name="connsiteX624" fmla="*/ 689631 w 4476642"/>
              <a:gd name="connsiteY624" fmla="*/ 1392005 h 4473312"/>
              <a:gd name="connsiteX625" fmla="*/ 709021 w 4476642"/>
              <a:gd name="connsiteY625" fmla="*/ 1369313 h 4473312"/>
              <a:gd name="connsiteX626" fmla="*/ 686861 w 4476642"/>
              <a:gd name="connsiteY626" fmla="*/ 1360803 h 4473312"/>
              <a:gd name="connsiteX627" fmla="*/ 739492 w 4476642"/>
              <a:gd name="connsiteY627" fmla="*/ 1309747 h 4473312"/>
              <a:gd name="connsiteX628" fmla="*/ 758882 w 4476642"/>
              <a:gd name="connsiteY628" fmla="*/ 1318256 h 4473312"/>
              <a:gd name="connsiteX629" fmla="*/ 758882 w 4476642"/>
              <a:gd name="connsiteY629" fmla="*/ 1275709 h 4473312"/>
              <a:gd name="connsiteX630" fmla="*/ 786583 w 4476642"/>
              <a:gd name="connsiteY630" fmla="*/ 1244508 h 4473312"/>
              <a:gd name="connsiteX631" fmla="*/ 780350 w 4476642"/>
              <a:gd name="connsiteY631" fmla="*/ 1232099 h 4473312"/>
              <a:gd name="connsiteX632" fmla="*/ 793161 w 4476642"/>
              <a:gd name="connsiteY632" fmla="*/ 1198063 h 4473312"/>
              <a:gd name="connsiteX633" fmla="*/ 789114 w 4476642"/>
              <a:gd name="connsiteY633" fmla="*/ 1198563 h 4473312"/>
              <a:gd name="connsiteX634" fmla="*/ 782426 w 4476642"/>
              <a:gd name="connsiteY634" fmla="*/ 1204353 h 4473312"/>
              <a:gd name="connsiteX635" fmla="*/ 778947 w 4476642"/>
              <a:gd name="connsiteY635" fmla="*/ 1212618 h 4473312"/>
              <a:gd name="connsiteX636" fmla="*/ 748989 w 4476642"/>
              <a:gd name="connsiteY636" fmla="*/ 1184501 h 4473312"/>
              <a:gd name="connsiteX637" fmla="*/ 742302 w 4476642"/>
              <a:gd name="connsiteY637" fmla="*/ 1197736 h 4473312"/>
              <a:gd name="connsiteX638" fmla="*/ 742302 w 4476642"/>
              <a:gd name="connsiteY638" fmla="*/ 1204353 h 4473312"/>
              <a:gd name="connsiteX639" fmla="*/ 748989 w 4476642"/>
              <a:gd name="connsiteY639" fmla="*/ 1184501 h 4473312"/>
              <a:gd name="connsiteX640" fmla="*/ 3653404 w 4476642"/>
              <a:gd name="connsiteY640" fmla="*/ 1179816 h 4473312"/>
              <a:gd name="connsiteX641" fmla="*/ 3653574 w 4476642"/>
              <a:gd name="connsiteY641" fmla="*/ 1184943 h 4473312"/>
              <a:gd name="connsiteX642" fmla="*/ 3650804 w 4476642"/>
              <a:gd name="connsiteY642" fmla="*/ 1184943 h 4473312"/>
              <a:gd name="connsiteX643" fmla="*/ 3664654 w 4476642"/>
              <a:gd name="connsiteY643" fmla="*/ 1213307 h 4473312"/>
              <a:gd name="connsiteX644" fmla="*/ 3664654 w 4476642"/>
              <a:gd name="connsiteY644" fmla="*/ 1216144 h 4473312"/>
              <a:gd name="connsiteX645" fmla="*/ 3667424 w 4476642"/>
              <a:gd name="connsiteY645" fmla="*/ 1210471 h 4473312"/>
              <a:gd name="connsiteX646" fmla="*/ 3670194 w 4476642"/>
              <a:gd name="connsiteY646" fmla="*/ 1210471 h 4473312"/>
              <a:gd name="connsiteX647" fmla="*/ 3668117 w 4476642"/>
              <a:gd name="connsiteY647" fmla="*/ 1201962 h 4473312"/>
              <a:gd name="connsiteX648" fmla="*/ 3668551 w 4476642"/>
              <a:gd name="connsiteY648" fmla="*/ 1200180 h 4473312"/>
              <a:gd name="connsiteX649" fmla="*/ 888767 w 4476642"/>
              <a:gd name="connsiteY649" fmla="*/ 1164915 h 4473312"/>
              <a:gd name="connsiteX650" fmla="*/ 897362 w 4476642"/>
              <a:gd name="connsiteY650" fmla="*/ 1170542 h 4473312"/>
              <a:gd name="connsiteX651" fmla="*/ 880172 w 4476642"/>
              <a:gd name="connsiteY651" fmla="*/ 1173356 h 4473312"/>
              <a:gd name="connsiteX652" fmla="*/ 802489 w 4476642"/>
              <a:gd name="connsiteY652" fmla="*/ 1105094 h 4473312"/>
              <a:gd name="connsiteX653" fmla="*/ 795801 w 4476642"/>
              <a:gd name="connsiteY653" fmla="*/ 1111711 h 4473312"/>
              <a:gd name="connsiteX654" fmla="*/ 802489 w 4476642"/>
              <a:gd name="connsiteY654" fmla="*/ 1105094 h 4473312"/>
              <a:gd name="connsiteX655" fmla="*/ 1035566 w 4476642"/>
              <a:gd name="connsiteY655" fmla="*/ 992560 h 4473312"/>
              <a:gd name="connsiteX656" fmla="*/ 1030030 w 4476642"/>
              <a:gd name="connsiteY656" fmla="*/ 1026561 h 4473312"/>
              <a:gd name="connsiteX657" fmla="*/ 991282 w 4476642"/>
              <a:gd name="connsiteY657" fmla="*/ 1049229 h 4473312"/>
              <a:gd name="connsiteX658" fmla="*/ 952534 w 4476642"/>
              <a:gd name="connsiteY658" fmla="*/ 1077563 h 4473312"/>
              <a:gd name="connsiteX659" fmla="*/ 944230 w 4476642"/>
              <a:gd name="connsiteY659" fmla="*/ 1103064 h 4473312"/>
              <a:gd name="connsiteX660" fmla="*/ 908250 w 4476642"/>
              <a:gd name="connsiteY660" fmla="*/ 1103064 h 4473312"/>
              <a:gd name="connsiteX661" fmla="*/ 977443 w 4476642"/>
              <a:gd name="connsiteY661" fmla="*/ 1040729 h 4473312"/>
              <a:gd name="connsiteX662" fmla="*/ 999585 w 4476642"/>
              <a:gd name="connsiteY662" fmla="*/ 1003894 h 4473312"/>
              <a:gd name="connsiteX663" fmla="*/ 1035566 w 4476642"/>
              <a:gd name="connsiteY663" fmla="*/ 992560 h 4473312"/>
              <a:gd name="connsiteX664" fmla="*/ 426740 w 4476642"/>
              <a:gd name="connsiteY664" fmla="*/ 954032 h 4473312"/>
              <a:gd name="connsiteX665" fmla="*/ 427994 w 4476642"/>
              <a:gd name="connsiteY665" fmla="*/ 959512 h 4473312"/>
              <a:gd name="connsiteX666" fmla="*/ 401244 w 4476642"/>
              <a:gd name="connsiteY666" fmla="*/ 992599 h 4473312"/>
              <a:gd name="connsiteX667" fmla="*/ 394557 w 4476642"/>
              <a:gd name="connsiteY667" fmla="*/ 992599 h 4473312"/>
              <a:gd name="connsiteX668" fmla="*/ 421307 w 4476642"/>
              <a:gd name="connsiteY668" fmla="*/ 959512 h 4473312"/>
              <a:gd name="connsiteX669" fmla="*/ 407932 w 4476642"/>
              <a:gd name="connsiteY669" fmla="*/ 966130 h 4473312"/>
              <a:gd name="connsiteX670" fmla="*/ 426740 w 4476642"/>
              <a:gd name="connsiteY670" fmla="*/ 954032 h 4473312"/>
              <a:gd name="connsiteX671" fmla="*/ 666929 w 4476642"/>
              <a:gd name="connsiteY671" fmla="*/ 952434 h 4473312"/>
              <a:gd name="connsiteX672" fmla="*/ 665606 w 4476642"/>
              <a:gd name="connsiteY672" fmla="*/ 956928 h 4473312"/>
              <a:gd name="connsiteX673" fmla="*/ 648678 w 4476642"/>
              <a:gd name="connsiteY673" fmla="*/ 972747 h 4473312"/>
              <a:gd name="connsiteX674" fmla="*/ 665397 w 4476642"/>
              <a:gd name="connsiteY674" fmla="*/ 953722 h 4473312"/>
              <a:gd name="connsiteX675" fmla="*/ 668741 w 4476642"/>
              <a:gd name="connsiteY675" fmla="*/ 946278 h 4473312"/>
              <a:gd name="connsiteX676" fmla="*/ 670151 w 4476642"/>
              <a:gd name="connsiteY676" fmla="*/ 949723 h 4473312"/>
              <a:gd name="connsiteX677" fmla="*/ 666929 w 4476642"/>
              <a:gd name="connsiteY677" fmla="*/ 952434 h 4473312"/>
              <a:gd name="connsiteX678" fmla="*/ 956299 w 4476642"/>
              <a:gd name="connsiteY678" fmla="*/ 939661 h 4473312"/>
              <a:gd name="connsiteX679" fmla="*/ 949612 w 4476642"/>
              <a:gd name="connsiteY679" fmla="*/ 948759 h 4473312"/>
              <a:gd name="connsiteX680" fmla="*/ 942924 w 4476642"/>
              <a:gd name="connsiteY680" fmla="*/ 952895 h 4473312"/>
              <a:gd name="connsiteX681" fmla="*/ 1068757 w 4476642"/>
              <a:gd name="connsiteY681" fmla="*/ 926493 h 4473312"/>
              <a:gd name="connsiteX682" fmla="*/ 1071530 w 4476642"/>
              <a:gd name="connsiteY682" fmla="*/ 929344 h 4473312"/>
              <a:gd name="connsiteX683" fmla="*/ 1074302 w 4476642"/>
              <a:gd name="connsiteY683" fmla="*/ 935045 h 4473312"/>
              <a:gd name="connsiteX684" fmla="*/ 1096482 w 4476642"/>
              <a:gd name="connsiteY684" fmla="*/ 960702 h 4473312"/>
              <a:gd name="connsiteX685" fmla="*/ 1088164 w 4476642"/>
              <a:gd name="connsiteY685" fmla="*/ 957851 h 4473312"/>
              <a:gd name="connsiteX686" fmla="*/ 1085392 w 4476642"/>
              <a:gd name="connsiteY686" fmla="*/ 960702 h 4473312"/>
              <a:gd name="connsiteX687" fmla="*/ 1088164 w 4476642"/>
              <a:gd name="connsiteY687" fmla="*/ 960702 h 4473312"/>
              <a:gd name="connsiteX688" fmla="*/ 1071530 w 4476642"/>
              <a:gd name="connsiteY688" fmla="*/ 974955 h 4473312"/>
              <a:gd name="connsiteX689" fmla="*/ 1082619 w 4476642"/>
              <a:gd name="connsiteY689" fmla="*/ 963552 h 4473312"/>
              <a:gd name="connsiteX690" fmla="*/ 1082619 w 4476642"/>
              <a:gd name="connsiteY690" fmla="*/ 960702 h 4473312"/>
              <a:gd name="connsiteX691" fmla="*/ 1082619 w 4476642"/>
              <a:gd name="connsiteY691" fmla="*/ 957851 h 4473312"/>
              <a:gd name="connsiteX692" fmla="*/ 1057667 w 4476642"/>
              <a:gd name="connsiteY692" fmla="*/ 957851 h 4473312"/>
              <a:gd name="connsiteX693" fmla="*/ 1068757 w 4476642"/>
              <a:gd name="connsiteY693" fmla="*/ 937896 h 4473312"/>
              <a:gd name="connsiteX694" fmla="*/ 1071530 w 4476642"/>
              <a:gd name="connsiteY694" fmla="*/ 937896 h 4473312"/>
              <a:gd name="connsiteX695" fmla="*/ 1068757 w 4476642"/>
              <a:gd name="connsiteY695" fmla="*/ 929344 h 4473312"/>
              <a:gd name="connsiteX696" fmla="*/ 1068757 w 4476642"/>
              <a:gd name="connsiteY696" fmla="*/ 926493 h 4473312"/>
              <a:gd name="connsiteX697" fmla="*/ 650350 w 4476642"/>
              <a:gd name="connsiteY697" fmla="*/ 919085 h 4473312"/>
              <a:gd name="connsiteX698" fmla="*/ 647007 w 4476642"/>
              <a:gd name="connsiteY698" fmla="*/ 923944 h 4473312"/>
              <a:gd name="connsiteX699" fmla="*/ 637480 w 4476642"/>
              <a:gd name="connsiteY699" fmla="*/ 931351 h 4473312"/>
              <a:gd name="connsiteX700" fmla="*/ 638300 w 4476642"/>
              <a:gd name="connsiteY700" fmla="*/ 930506 h 4473312"/>
              <a:gd name="connsiteX701" fmla="*/ 646171 w 4476642"/>
              <a:gd name="connsiteY701" fmla="*/ 923841 h 4473312"/>
              <a:gd name="connsiteX702" fmla="*/ 649347 w 4476642"/>
              <a:gd name="connsiteY702" fmla="*/ 919519 h 4473312"/>
              <a:gd name="connsiteX703" fmla="*/ 1109580 w 4476642"/>
              <a:gd name="connsiteY703" fmla="*/ 884260 h 4473312"/>
              <a:gd name="connsiteX704" fmla="*/ 1096734 w 4476642"/>
              <a:gd name="connsiteY704" fmla="*/ 893339 h 4473312"/>
              <a:gd name="connsiteX705" fmla="*/ 1083359 w 4476642"/>
              <a:gd name="connsiteY705" fmla="*/ 899956 h 4473312"/>
              <a:gd name="connsiteX706" fmla="*/ 1069985 w 4476642"/>
              <a:gd name="connsiteY706" fmla="*/ 913191 h 4473312"/>
              <a:gd name="connsiteX707" fmla="*/ 1049922 w 4476642"/>
              <a:gd name="connsiteY707" fmla="*/ 933043 h 4473312"/>
              <a:gd name="connsiteX708" fmla="*/ 1029860 w 4476642"/>
              <a:gd name="connsiteY708" fmla="*/ 952895 h 4473312"/>
              <a:gd name="connsiteX709" fmla="*/ 1003111 w 4476642"/>
              <a:gd name="connsiteY709" fmla="*/ 972747 h 4473312"/>
              <a:gd name="connsiteX710" fmla="*/ 962986 w 4476642"/>
              <a:gd name="connsiteY710" fmla="*/ 1012451 h 4473312"/>
              <a:gd name="connsiteX711" fmla="*/ 949611 w 4476642"/>
              <a:gd name="connsiteY711" fmla="*/ 1019068 h 4473312"/>
              <a:gd name="connsiteX712" fmla="*/ 922862 w 4476642"/>
              <a:gd name="connsiteY712" fmla="*/ 1052155 h 4473312"/>
              <a:gd name="connsiteX713" fmla="*/ 902800 w 4476642"/>
              <a:gd name="connsiteY713" fmla="*/ 1072007 h 4473312"/>
              <a:gd name="connsiteX714" fmla="*/ 889425 w 4476642"/>
              <a:gd name="connsiteY714" fmla="*/ 1085242 h 4473312"/>
              <a:gd name="connsiteX715" fmla="*/ 876050 w 4476642"/>
              <a:gd name="connsiteY715" fmla="*/ 1098476 h 4473312"/>
              <a:gd name="connsiteX716" fmla="*/ 835926 w 4476642"/>
              <a:gd name="connsiteY716" fmla="*/ 1144797 h 4473312"/>
              <a:gd name="connsiteX717" fmla="*/ 815863 w 4476642"/>
              <a:gd name="connsiteY717" fmla="*/ 1171267 h 4473312"/>
              <a:gd name="connsiteX718" fmla="*/ 805832 w 4476642"/>
              <a:gd name="connsiteY718" fmla="*/ 1184501 h 4473312"/>
              <a:gd name="connsiteX719" fmla="*/ 802413 w 4476642"/>
              <a:gd name="connsiteY719" fmla="*/ 1189013 h 4473312"/>
              <a:gd name="connsiteX720" fmla="*/ 839214 w 4476642"/>
              <a:gd name="connsiteY720" fmla="*/ 1167924 h 4473312"/>
              <a:gd name="connsiteX721" fmla="*/ 844754 w 4476642"/>
              <a:gd name="connsiteY721" fmla="*/ 1165088 h 4473312"/>
              <a:gd name="connsiteX722" fmla="*/ 853063 w 4476642"/>
              <a:gd name="connsiteY722" fmla="*/ 1153742 h 4473312"/>
              <a:gd name="connsiteX723" fmla="*/ 897384 w 4476642"/>
              <a:gd name="connsiteY723" fmla="*/ 1133887 h 4473312"/>
              <a:gd name="connsiteX724" fmla="*/ 869684 w 4476642"/>
              <a:gd name="connsiteY724" fmla="*/ 1167924 h 4473312"/>
              <a:gd name="connsiteX725" fmla="*/ 858604 w 4476642"/>
              <a:gd name="connsiteY725" fmla="*/ 1165088 h 4473312"/>
              <a:gd name="connsiteX726" fmla="*/ 853063 w 4476642"/>
              <a:gd name="connsiteY726" fmla="*/ 1170761 h 4473312"/>
              <a:gd name="connsiteX727" fmla="*/ 847524 w 4476642"/>
              <a:gd name="connsiteY727" fmla="*/ 1176433 h 4473312"/>
              <a:gd name="connsiteX728" fmla="*/ 847524 w 4476642"/>
              <a:gd name="connsiteY728" fmla="*/ 1179270 h 4473312"/>
              <a:gd name="connsiteX729" fmla="*/ 853063 w 4476642"/>
              <a:gd name="connsiteY729" fmla="*/ 1199125 h 4473312"/>
              <a:gd name="connsiteX730" fmla="*/ 855834 w 4476642"/>
              <a:gd name="connsiteY730" fmla="*/ 1199125 h 4473312"/>
              <a:gd name="connsiteX731" fmla="*/ 864144 w 4476642"/>
              <a:gd name="connsiteY731" fmla="*/ 1199125 h 4473312"/>
              <a:gd name="connsiteX732" fmla="*/ 861374 w 4476642"/>
              <a:gd name="connsiteY732" fmla="*/ 1204798 h 4473312"/>
              <a:gd name="connsiteX733" fmla="*/ 861374 w 4476642"/>
              <a:gd name="connsiteY733" fmla="*/ 1207634 h 4473312"/>
              <a:gd name="connsiteX734" fmla="*/ 855834 w 4476642"/>
              <a:gd name="connsiteY734" fmla="*/ 1210471 h 4473312"/>
              <a:gd name="connsiteX735" fmla="*/ 830903 w 4476642"/>
              <a:gd name="connsiteY735" fmla="*/ 1244508 h 4473312"/>
              <a:gd name="connsiteX736" fmla="*/ 828133 w 4476642"/>
              <a:gd name="connsiteY736" fmla="*/ 1275709 h 4473312"/>
              <a:gd name="connsiteX737" fmla="*/ 877994 w 4476642"/>
              <a:gd name="connsiteY737" fmla="*/ 1221817 h 4473312"/>
              <a:gd name="connsiteX738" fmla="*/ 919545 w 4476642"/>
              <a:gd name="connsiteY738" fmla="*/ 1159414 h 4473312"/>
              <a:gd name="connsiteX739" fmla="*/ 897384 w 4476642"/>
              <a:gd name="connsiteY739" fmla="*/ 1159414 h 4473312"/>
              <a:gd name="connsiteX740" fmla="*/ 933395 w 4476642"/>
              <a:gd name="connsiteY740" fmla="*/ 1114031 h 4473312"/>
              <a:gd name="connsiteX741" fmla="*/ 947245 w 4476642"/>
              <a:gd name="connsiteY741" fmla="*/ 1122541 h 4473312"/>
              <a:gd name="connsiteX742" fmla="*/ 944475 w 4476642"/>
              <a:gd name="connsiteY742" fmla="*/ 1122541 h 4473312"/>
              <a:gd name="connsiteX743" fmla="*/ 950015 w 4476642"/>
              <a:gd name="connsiteY743" fmla="*/ 1125377 h 4473312"/>
              <a:gd name="connsiteX744" fmla="*/ 1035887 w 4476642"/>
              <a:gd name="connsiteY744" fmla="*/ 1057302 h 4473312"/>
              <a:gd name="connsiteX745" fmla="*/ 1035887 w 4476642"/>
              <a:gd name="connsiteY745" fmla="*/ 1023264 h 4473312"/>
              <a:gd name="connsiteX746" fmla="*/ 1080207 w 4476642"/>
              <a:gd name="connsiteY746" fmla="*/ 992064 h 4473312"/>
              <a:gd name="connsiteX747" fmla="*/ 1102367 w 4476642"/>
              <a:gd name="connsiteY747" fmla="*/ 994900 h 4473312"/>
              <a:gd name="connsiteX748" fmla="*/ 1135608 w 4476642"/>
              <a:gd name="connsiteY748" fmla="*/ 949517 h 4473312"/>
              <a:gd name="connsiteX749" fmla="*/ 1166078 w 4476642"/>
              <a:gd name="connsiteY749" fmla="*/ 943844 h 4473312"/>
              <a:gd name="connsiteX750" fmla="*/ 1152228 w 4476642"/>
              <a:gd name="connsiteY750" fmla="*/ 926825 h 4473312"/>
              <a:gd name="connsiteX751" fmla="*/ 1163308 w 4476642"/>
              <a:gd name="connsiteY751" fmla="*/ 906970 h 4473312"/>
              <a:gd name="connsiteX752" fmla="*/ 1132838 w 4476642"/>
              <a:gd name="connsiteY752" fmla="*/ 918316 h 4473312"/>
              <a:gd name="connsiteX753" fmla="*/ 1099597 w 4476642"/>
              <a:gd name="connsiteY753" fmla="*/ 923988 h 4473312"/>
              <a:gd name="connsiteX754" fmla="*/ 1100636 w 4476642"/>
              <a:gd name="connsiteY754" fmla="*/ 899524 h 4473312"/>
              <a:gd name="connsiteX755" fmla="*/ 3446961 w 4476642"/>
              <a:gd name="connsiteY755" fmla="*/ 868755 h 4473312"/>
              <a:gd name="connsiteX756" fmla="*/ 3454131 w 4476642"/>
              <a:gd name="connsiteY756" fmla="*/ 884278 h 4473312"/>
              <a:gd name="connsiteX757" fmla="*/ 3458393 w 4476642"/>
              <a:gd name="connsiteY757" fmla="*/ 888642 h 4473312"/>
              <a:gd name="connsiteX758" fmla="*/ 3460731 w 4476642"/>
              <a:gd name="connsiteY758" fmla="*/ 890030 h 4473312"/>
              <a:gd name="connsiteX759" fmla="*/ 3477450 w 4476642"/>
              <a:gd name="connsiteY759" fmla="*/ 899956 h 4473312"/>
              <a:gd name="connsiteX760" fmla="*/ 3510886 w 4476642"/>
              <a:gd name="connsiteY760" fmla="*/ 933043 h 4473312"/>
              <a:gd name="connsiteX761" fmla="*/ 3551011 w 4476642"/>
              <a:gd name="connsiteY761" fmla="*/ 972747 h 4473312"/>
              <a:gd name="connsiteX762" fmla="*/ 3564386 w 4476642"/>
              <a:gd name="connsiteY762" fmla="*/ 985982 h 4473312"/>
              <a:gd name="connsiteX763" fmla="*/ 3584448 w 4476642"/>
              <a:gd name="connsiteY763" fmla="*/ 1005834 h 4473312"/>
              <a:gd name="connsiteX764" fmla="*/ 3624572 w 4476642"/>
              <a:gd name="connsiteY764" fmla="*/ 1045538 h 4473312"/>
              <a:gd name="connsiteX765" fmla="*/ 3664697 w 4476642"/>
              <a:gd name="connsiteY765" fmla="*/ 1091859 h 4473312"/>
              <a:gd name="connsiteX766" fmla="*/ 3691446 w 4476642"/>
              <a:gd name="connsiteY766" fmla="*/ 1124946 h 4473312"/>
              <a:gd name="connsiteX767" fmla="*/ 3711509 w 4476642"/>
              <a:gd name="connsiteY767" fmla="*/ 1151415 h 4473312"/>
              <a:gd name="connsiteX768" fmla="*/ 3744946 w 4476642"/>
              <a:gd name="connsiteY768" fmla="*/ 1210971 h 4473312"/>
              <a:gd name="connsiteX769" fmla="*/ 3758320 w 4476642"/>
              <a:gd name="connsiteY769" fmla="*/ 1210971 h 4473312"/>
              <a:gd name="connsiteX770" fmla="*/ 3778383 w 4476642"/>
              <a:gd name="connsiteY770" fmla="*/ 1244057 h 4473312"/>
              <a:gd name="connsiteX771" fmla="*/ 3771695 w 4476642"/>
              <a:gd name="connsiteY771" fmla="*/ 1237440 h 4473312"/>
              <a:gd name="connsiteX772" fmla="*/ 3791758 w 4476642"/>
              <a:gd name="connsiteY772" fmla="*/ 1257292 h 4473312"/>
              <a:gd name="connsiteX773" fmla="*/ 3805132 w 4476642"/>
              <a:gd name="connsiteY773" fmla="*/ 1283761 h 4473312"/>
              <a:gd name="connsiteX774" fmla="*/ 3825194 w 4476642"/>
              <a:gd name="connsiteY774" fmla="*/ 1310231 h 4473312"/>
              <a:gd name="connsiteX775" fmla="*/ 3838569 w 4476642"/>
              <a:gd name="connsiteY775" fmla="*/ 1343317 h 4473312"/>
              <a:gd name="connsiteX776" fmla="*/ 3845257 w 4476642"/>
              <a:gd name="connsiteY776" fmla="*/ 1349935 h 4473312"/>
              <a:gd name="connsiteX777" fmla="*/ 3851944 w 4476642"/>
              <a:gd name="connsiteY777" fmla="*/ 1356552 h 4473312"/>
              <a:gd name="connsiteX778" fmla="*/ 3858632 w 4476642"/>
              <a:gd name="connsiteY778" fmla="*/ 1369787 h 4473312"/>
              <a:gd name="connsiteX779" fmla="*/ 3892068 w 4476642"/>
              <a:gd name="connsiteY779" fmla="*/ 1429342 h 4473312"/>
              <a:gd name="connsiteX780" fmla="*/ 3912131 w 4476642"/>
              <a:gd name="connsiteY780" fmla="*/ 1488898 h 4473312"/>
              <a:gd name="connsiteX781" fmla="*/ 3925506 w 4476642"/>
              <a:gd name="connsiteY781" fmla="*/ 1488898 h 4473312"/>
              <a:gd name="connsiteX782" fmla="*/ 3691446 w 4476642"/>
              <a:gd name="connsiteY782" fmla="*/ 1118328 h 4473312"/>
              <a:gd name="connsiteX783" fmla="*/ 3547667 w 4476642"/>
              <a:gd name="connsiteY783" fmla="*/ 956204 h 4473312"/>
              <a:gd name="connsiteX784" fmla="*/ 1295933 w 4476642"/>
              <a:gd name="connsiteY784" fmla="*/ 764782 h 4473312"/>
              <a:gd name="connsiteX785" fmla="*/ 1309638 w 4476642"/>
              <a:gd name="connsiteY785" fmla="*/ 784938 h 4473312"/>
              <a:gd name="connsiteX786" fmla="*/ 1271264 w 4476642"/>
              <a:gd name="connsiteY786" fmla="*/ 779179 h 4473312"/>
              <a:gd name="connsiteX787" fmla="*/ 1295933 w 4476642"/>
              <a:gd name="connsiteY787" fmla="*/ 764782 h 4473312"/>
              <a:gd name="connsiteX788" fmla="*/ 1306194 w 4476642"/>
              <a:gd name="connsiteY788" fmla="*/ 744947 h 4473312"/>
              <a:gd name="connsiteX789" fmla="*/ 1297356 w 4476642"/>
              <a:gd name="connsiteY789" fmla="*/ 747758 h 4473312"/>
              <a:gd name="connsiteX790" fmla="*/ 1257232 w 4476642"/>
              <a:gd name="connsiteY790" fmla="*/ 780845 h 4473312"/>
              <a:gd name="connsiteX791" fmla="*/ 1237170 w 4476642"/>
              <a:gd name="connsiteY791" fmla="*/ 794079 h 4473312"/>
              <a:gd name="connsiteX792" fmla="*/ 1230482 w 4476642"/>
              <a:gd name="connsiteY792" fmla="*/ 800697 h 4473312"/>
              <a:gd name="connsiteX793" fmla="*/ 1217108 w 4476642"/>
              <a:gd name="connsiteY793" fmla="*/ 807314 h 4473312"/>
              <a:gd name="connsiteX794" fmla="*/ 1176983 w 4476642"/>
              <a:gd name="connsiteY794" fmla="*/ 833783 h 4473312"/>
              <a:gd name="connsiteX795" fmla="*/ 1168176 w 4476642"/>
              <a:gd name="connsiteY795" fmla="*/ 839012 h 4473312"/>
              <a:gd name="connsiteX796" fmla="*/ 1182006 w 4476642"/>
              <a:gd name="connsiteY796" fmla="*/ 847404 h 4473312"/>
              <a:gd name="connsiteX797" fmla="*/ 1196548 w 4476642"/>
              <a:gd name="connsiteY797" fmla="*/ 858750 h 4473312"/>
              <a:gd name="connsiteX798" fmla="*/ 1177158 w 4476642"/>
              <a:gd name="connsiteY798" fmla="*/ 898461 h 4473312"/>
              <a:gd name="connsiteX799" fmla="*/ 1202089 w 4476642"/>
              <a:gd name="connsiteY799" fmla="*/ 895624 h 4473312"/>
              <a:gd name="connsiteX800" fmla="*/ 1227019 w 4476642"/>
              <a:gd name="connsiteY800" fmla="*/ 853078 h 4473312"/>
              <a:gd name="connsiteX801" fmla="*/ 1193778 w 4476642"/>
              <a:gd name="connsiteY801" fmla="*/ 844568 h 4473312"/>
              <a:gd name="connsiteX802" fmla="*/ 1249179 w 4476642"/>
              <a:gd name="connsiteY802" fmla="*/ 802021 h 4473312"/>
              <a:gd name="connsiteX803" fmla="*/ 1251950 w 4476642"/>
              <a:gd name="connsiteY803" fmla="*/ 836059 h 4473312"/>
              <a:gd name="connsiteX804" fmla="*/ 1346131 w 4476642"/>
              <a:gd name="connsiteY804" fmla="*/ 765147 h 4473312"/>
              <a:gd name="connsiteX805" fmla="*/ 1304580 w 4476642"/>
              <a:gd name="connsiteY805" fmla="*/ 753801 h 4473312"/>
              <a:gd name="connsiteX806" fmla="*/ 1486476 w 4476642"/>
              <a:gd name="connsiteY806" fmla="*/ 655267 h 4473312"/>
              <a:gd name="connsiteX807" fmla="*/ 1471229 w 4476642"/>
              <a:gd name="connsiteY807" fmla="*/ 661733 h 4473312"/>
              <a:gd name="connsiteX808" fmla="*/ 1424417 w 4476642"/>
              <a:gd name="connsiteY808" fmla="*/ 688202 h 4473312"/>
              <a:gd name="connsiteX809" fmla="*/ 1404355 w 4476642"/>
              <a:gd name="connsiteY809" fmla="*/ 688202 h 4473312"/>
              <a:gd name="connsiteX810" fmla="*/ 1390980 w 4476642"/>
              <a:gd name="connsiteY810" fmla="*/ 701437 h 4473312"/>
              <a:gd name="connsiteX811" fmla="*/ 1370918 w 4476642"/>
              <a:gd name="connsiteY811" fmla="*/ 714671 h 4473312"/>
              <a:gd name="connsiteX812" fmla="*/ 1354777 w 4476642"/>
              <a:gd name="connsiteY812" fmla="*/ 721060 h 4473312"/>
              <a:gd name="connsiteX813" fmla="*/ 1361842 w 4476642"/>
              <a:gd name="connsiteY813" fmla="*/ 738156 h 4473312"/>
              <a:gd name="connsiteX814" fmla="*/ 1359981 w 4476642"/>
              <a:gd name="connsiteY814" fmla="*/ 756638 h 4473312"/>
              <a:gd name="connsiteX815" fmla="*/ 1398762 w 4476642"/>
              <a:gd name="connsiteY815" fmla="*/ 733946 h 4473312"/>
              <a:gd name="connsiteX816" fmla="*/ 1420922 w 4476642"/>
              <a:gd name="connsiteY816" fmla="*/ 765147 h 4473312"/>
              <a:gd name="connsiteX817" fmla="*/ 1415382 w 4476642"/>
              <a:gd name="connsiteY817" fmla="*/ 745292 h 4473312"/>
              <a:gd name="connsiteX818" fmla="*/ 1462472 w 4476642"/>
              <a:gd name="connsiteY818" fmla="*/ 697072 h 4473312"/>
              <a:gd name="connsiteX819" fmla="*/ 1504023 w 4476642"/>
              <a:gd name="connsiteY819" fmla="*/ 660198 h 4473312"/>
              <a:gd name="connsiteX820" fmla="*/ 1490519 w 4476642"/>
              <a:gd name="connsiteY820" fmla="*/ 658780 h 4473312"/>
              <a:gd name="connsiteX821" fmla="*/ 2998079 w 4476642"/>
              <a:gd name="connsiteY821" fmla="*/ 582834 h 4473312"/>
              <a:gd name="connsiteX822" fmla="*/ 3002615 w 4476642"/>
              <a:gd name="connsiteY822" fmla="*/ 592123 h 4473312"/>
              <a:gd name="connsiteX823" fmla="*/ 3013632 w 4476642"/>
              <a:gd name="connsiteY823" fmla="*/ 589062 h 4473312"/>
              <a:gd name="connsiteX824" fmla="*/ 3011839 w 4476642"/>
              <a:gd name="connsiteY824" fmla="*/ 588115 h 4473312"/>
              <a:gd name="connsiteX825" fmla="*/ 1696661 w 4476642"/>
              <a:gd name="connsiteY825" fmla="*/ 578381 h 4473312"/>
              <a:gd name="connsiteX826" fmla="*/ 1611664 w 4476642"/>
              <a:gd name="connsiteY826" fmla="*/ 602177 h 4473312"/>
              <a:gd name="connsiteX827" fmla="*/ 1611664 w 4476642"/>
              <a:gd name="connsiteY827" fmla="*/ 608794 h 4473312"/>
              <a:gd name="connsiteX828" fmla="*/ 1562344 w 4476642"/>
              <a:gd name="connsiteY828" fmla="*/ 625337 h 4473312"/>
              <a:gd name="connsiteX829" fmla="*/ 1519161 w 4476642"/>
              <a:gd name="connsiteY829" fmla="*/ 641462 h 4473312"/>
              <a:gd name="connsiteX830" fmla="*/ 1520643 w 4476642"/>
              <a:gd name="connsiteY830" fmla="*/ 646016 h 4473312"/>
              <a:gd name="connsiteX831" fmla="*/ 1576044 w 4476642"/>
              <a:gd name="connsiteY831" fmla="*/ 634670 h 4473312"/>
              <a:gd name="connsiteX832" fmla="*/ 1636985 w 4476642"/>
              <a:gd name="connsiteY832" fmla="*/ 623324 h 4473312"/>
              <a:gd name="connsiteX833" fmla="*/ 1636985 w 4476642"/>
              <a:gd name="connsiteY833" fmla="*/ 603469 h 4473312"/>
              <a:gd name="connsiteX834" fmla="*/ 1667456 w 4476642"/>
              <a:gd name="connsiteY834" fmla="*/ 594960 h 4473312"/>
              <a:gd name="connsiteX835" fmla="*/ 1679574 w 4476642"/>
              <a:gd name="connsiteY835" fmla="*/ 584323 h 4473312"/>
              <a:gd name="connsiteX836" fmla="*/ 2935274 w 4476642"/>
              <a:gd name="connsiteY836" fmla="*/ 558731 h 4473312"/>
              <a:gd name="connsiteX837" fmla="*/ 2937865 w 4476642"/>
              <a:gd name="connsiteY837" fmla="*/ 567304 h 4473312"/>
              <a:gd name="connsiteX838" fmla="*/ 2937577 w 4476642"/>
              <a:gd name="connsiteY838" fmla="*/ 569077 h 4473312"/>
              <a:gd name="connsiteX839" fmla="*/ 2940785 w 4476642"/>
              <a:gd name="connsiteY839" fmla="*/ 571572 h 4473312"/>
              <a:gd name="connsiteX840" fmla="*/ 2942457 w 4476642"/>
              <a:gd name="connsiteY840" fmla="*/ 575707 h 4473312"/>
              <a:gd name="connsiteX841" fmla="*/ 2961684 w 4476642"/>
              <a:gd name="connsiteY841" fmla="*/ 579843 h 4473312"/>
              <a:gd name="connsiteX842" fmla="*/ 2975749 w 4476642"/>
              <a:gd name="connsiteY842" fmla="*/ 588849 h 4473312"/>
              <a:gd name="connsiteX843" fmla="*/ 2973529 w 4476642"/>
              <a:gd name="connsiteY843" fmla="*/ 581841 h 4473312"/>
              <a:gd name="connsiteX844" fmla="*/ 2975608 w 4476642"/>
              <a:gd name="connsiteY844" fmla="*/ 574211 h 4473312"/>
              <a:gd name="connsiteX845" fmla="*/ 899456 w 4476642"/>
              <a:gd name="connsiteY845" fmla="*/ 535342 h 4473312"/>
              <a:gd name="connsiteX846" fmla="*/ 894289 w 4476642"/>
              <a:gd name="connsiteY846" fmla="*/ 538410 h 4473312"/>
              <a:gd name="connsiteX847" fmla="*/ 896112 w 4476642"/>
              <a:gd name="connsiteY847" fmla="*/ 536004 h 4473312"/>
              <a:gd name="connsiteX848" fmla="*/ 909487 w 4476642"/>
              <a:gd name="connsiteY848" fmla="*/ 529386 h 4473312"/>
              <a:gd name="connsiteX849" fmla="*/ 900292 w 4476642"/>
              <a:gd name="connsiteY849" fmla="*/ 535176 h 4473312"/>
              <a:gd name="connsiteX850" fmla="*/ 899456 w 4476642"/>
              <a:gd name="connsiteY850" fmla="*/ 535342 h 4473312"/>
              <a:gd name="connsiteX851" fmla="*/ 1959409 w 4476642"/>
              <a:gd name="connsiteY851" fmla="*/ 516152 h 4473312"/>
              <a:gd name="connsiteX852" fmla="*/ 1947786 w 4476642"/>
              <a:gd name="connsiteY852" fmla="*/ 518659 h 4473312"/>
              <a:gd name="connsiteX853" fmla="*/ 1952770 w 4476642"/>
              <a:gd name="connsiteY853" fmla="*/ 519084 h 4473312"/>
              <a:gd name="connsiteX854" fmla="*/ 1963344 w 4476642"/>
              <a:gd name="connsiteY854" fmla="*/ 516152 h 4473312"/>
              <a:gd name="connsiteX855" fmla="*/ 1960245 w 4476642"/>
              <a:gd name="connsiteY855" fmla="*/ 516152 h 4473312"/>
              <a:gd name="connsiteX856" fmla="*/ 1959409 w 4476642"/>
              <a:gd name="connsiteY856" fmla="*/ 516152 h 4473312"/>
              <a:gd name="connsiteX857" fmla="*/ 1979471 w 4476642"/>
              <a:gd name="connsiteY857" fmla="*/ 509534 h 4473312"/>
              <a:gd name="connsiteX858" fmla="*/ 1972784 w 4476642"/>
              <a:gd name="connsiteY858" fmla="*/ 512843 h 4473312"/>
              <a:gd name="connsiteX859" fmla="*/ 1969606 w 4476642"/>
              <a:gd name="connsiteY859" fmla="*/ 514415 h 4473312"/>
              <a:gd name="connsiteX860" fmla="*/ 1986010 w 4476642"/>
              <a:gd name="connsiteY860" fmla="*/ 509866 h 4473312"/>
              <a:gd name="connsiteX861" fmla="*/ 1986019 w 4476642"/>
              <a:gd name="connsiteY861" fmla="*/ 509534 h 4473312"/>
              <a:gd name="connsiteX862" fmla="*/ 3636275 w 4476642"/>
              <a:gd name="connsiteY862" fmla="*/ 507053 h 4473312"/>
              <a:gd name="connsiteX863" fmla="*/ 3637469 w 4476642"/>
              <a:gd name="connsiteY863" fmla="*/ 507407 h 4473312"/>
              <a:gd name="connsiteX864" fmla="*/ 3637947 w 4476642"/>
              <a:gd name="connsiteY864" fmla="*/ 509534 h 4473312"/>
              <a:gd name="connsiteX865" fmla="*/ 3636275 w 4476642"/>
              <a:gd name="connsiteY865" fmla="*/ 507053 h 4473312"/>
              <a:gd name="connsiteX866" fmla="*/ 3636275 w 4476642"/>
              <a:gd name="connsiteY866" fmla="*/ 502090 h 4473312"/>
              <a:gd name="connsiteX867" fmla="*/ 3644635 w 4476642"/>
              <a:gd name="connsiteY867" fmla="*/ 509534 h 4473312"/>
              <a:gd name="connsiteX868" fmla="*/ 3637469 w 4476642"/>
              <a:gd name="connsiteY868" fmla="*/ 507407 h 4473312"/>
              <a:gd name="connsiteX869" fmla="*/ 2776660 w 4476642"/>
              <a:gd name="connsiteY869" fmla="*/ 501982 h 4473312"/>
              <a:gd name="connsiteX870" fmla="*/ 2769931 w 4476642"/>
              <a:gd name="connsiteY870" fmla="*/ 507029 h 4473312"/>
              <a:gd name="connsiteX871" fmla="*/ 2819792 w 4476642"/>
              <a:gd name="connsiteY871" fmla="*/ 515538 h 4473312"/>
              <a:gd name="connsiteX872" fmla="*/ 2845761 w 4476642"/>
              <a:gd name="connsiteY872" fmla="*/ 531494 h 4473312"/>
              <a:gd name="connsiteX873" fmla="*/ 2853314 w 4476642"/>
              <a:gd name="connsiteY873" fmla="*/ 540259 h 4473312"/>
              <a:gd name="connsiteX874" fmla="*/ 2867224 w 4476642"/>
              <a:gd name="connsiteY874" fmla="*/ 545102 h 4473312"/>
              <a:gd name="connsiteX875" fmla="*/ 2881097 w 4476642"/>
              <a:gd name="connsiteY875" fmla="*/ 549351 h 4473312"/>
              <a:gd name="connsiteX876" fmla="*/ 2892485 w 4476642"/>
              <a:gd name="connsiteY876" fmla="*/ 542310 h 4473312"/>
              <a:gd name="connsiteX877" fmla="*/ 2807351 w 4476642"/>
              <a:gd name="connsiteY877" fmla="*/ 509638 h 4473312"/>
              <a:gd name="connsiteX878" fmla="*/ 1202387 w 4476642"/>
              <a:gd name="connsiteY878" fmla="*/ 497235 h 4473312"/>
              <a:gd name="connsiteX879" fmla="*/ 1191089 w 4476642"/>
              <a:gd name="connsiteY879" fmla="*/ 505088 h 4473312"/>
              <a:gd name="connsiteX880" fmla="*/ 1176983 w 4476642"/>
              <a:gd name="connsiteY880" fmla="*/ 522769 h 4473312"/>
              <a:gd name="connsiteX881" fmla="*/ 1176983 w 4476642"/>
              <a:gd name="connsiteY881" fmla="*/ 502917 h 4473312"/>
              <a:gd name="connsiteX882" fmla="*/ 1194538 w 4476642"/>
              <a:gd name="connsiteY882" fmla="*/ 501263 h 4473312"/>
              <a:gd name="connsiteX883" fmla="*/ 1203733 w 4476642"/>
              <a:gd name="connsiteY883" fmla="*/ 496300 h 4473312"/>
              <a:gd name="connsiteX884" fmla="*/ 1203840 w 4476642"/>
              <a:gd name="connsiteY884" fmla="*/ 496490 h 4473312"/>
              <a:gd name="connsiteX885" fmla="*/ 1202387 w 4476642"/>
              <a:gd name="connsiteY885" fmla="*/ 497235 h 4473312"/>
              <a:gd name="connsiteX886" fmla="*/ 2549620 w 4476642"/>
              <a:gd name="connsiteY886" fmla="*/ 449978 h 4473312"/>
              <a:gd name="connsiteX887" fmla="*/ 2553868 w 4476642"/>
              <a:gd name="connsiteY887" fmla="*/ 453136 h 4473312"/>
              <a:gd name="connsiteX888" fmla="*/ 2550359 w 4476642"/>
              <a:gd name="connsiteY888" fmla="*/ 461819 h 4473312"/>
              <a:gd name="connsiteX889" fmla="*/ 2561275 w 4476642"/>
              <a:gd name="connsiteY889" fmla="*/ 463213 h 4473312"/>
              <a:gd name="connsiteX890" fmla="*/ 2567963 w 4476642"/>
              <a:gd name="connsiteY890" fmla="*/ 463213 h 4473312"/>
              <a:gd name="connsiteX891" fmla="*/ 2588025 w 4476642"/>
              <a:gd name="connsiteY891" fmla="*/ 463213 h 4473312"/>
              <a:gd name="connsiteX892" fmla="*/ 2614774 w 4476642"/>
              <a:gd name="connsiteY892" fmla="*/ 476448 h 4473312"/>
              <a:gd name="connsiteX893" fmla="*/ 2648212 w 4476642"/>
              <a:gd name="connsiteY893" fmla="*/ 483065 h 4473312"/>
              <a:gd name="connsiteX894" fmla="*/ 2681648 w 4476642"/>
              <a:gd name="connsiteY894" fmla="*/ 489682 h 4473312"/>
              <a:gd name="connsiteX895" fmla="*/ 2699203 w 4476642"/>
              <a:gd name="connsiteY895" fmla="*/ 493818 h 4473312"/>
              <a:gd name="connsiteX896" fmla="*/ 2734507 w 4476642"/>
              <a:gd name="connsiteY896" fmla="*/ 501353 h 4473312"/>
              <a:gd name="connsiteX897" fmla="*/ 2739461 w 4476642"/>
              <a:gd name="connsiteY897" fmla="*/ 495684 h 4473312"/>
              <a:gd name="connsiteX898" fmla="*/ 2733442 w 4476642"/>
              <a:gd name="connsiteY898" fmla="*/ 491201 h 4473312"/>
              <a:gd name="connsiteX899" fmla="*/ 2594712 w 4476642"/>
              <a:gd name="connsiteY899" fmla="*/ 456596 h 4473312"/>
              <a:gd name="connsiteX900" fmla="*/ 2567963 w 4476642"/>
              <a:gd name="connsiteY900" fmla="*/ 449978 h 4473312"/>
              <a:gd name="connsiteX901" fmla="*/ 2556678 w 4476642"/>
              <a:gd name="connsiteY901" fmla="*/ 449978 h 4473312"/>
              <a:gd name="connsiteX902" fmla="*/ 1068769 w 4476642"/>
              <a:gd name="connsiteY902" fmla="*/ 439150 h 4473312"/>
              <a:gd name="connsiteX903" fmla="*/ 1063297 w 4476642"/>
              <a:gd name="connsiteY903" fmla="*/ 443361 h 4473312"/>
              <a:gd name="connsiteX904" fmla="*/ 1060725 w 4476642"/>
              <a:gd name="connsiteY904" fmla="*/ 444124 h 4473312"/>
              <a:gd name="connsiteX905" fmla="*/ 2018162 w 4476642"/>
              <a:gd name="connsiteY905" fmla="*/ 438662 h 4473312"/>
              <a:gd name="connsiteX906" fmla="*/ 1959596 w 4476642"/>
              <a:gd name="connsiteY906" fmla="*/ 445227 h 4473312"/>
              <a:gd name="connsiteX907" fmla="*/ 1966206 w 4476642"/>
              <a:gd name="connsiteY907" fmla="*/ 450429 h 4473312"/>
              <a:gd name="connsiteX908" fmla="*/ 1937120 w 4476642"/>
              <a:gd name="connsiteY908" fmla="*/ 450429 h 4473312"/>
              <a:gd name="connsiteX909" fmla="*/ 1936094 w 4476642"/>
              <a:gd name="connsiteY909" fmla="*/ 448239 h 4473312"/>
              <a:gd name="connsiteX910" fmla="*/ 1826766 w 4476642"/>
              <a:gd name="connsiteY910" fmla="*/ 473171 h 4473312"/>
              <a:gd name="connsiteX911" fmla="*/ 1828879 w 4476642"/>
              <a:gd name="connsiteY911" fmla="*/ 477666 h 4473312"/>
              <a:gd name="connsiteX912" fmla="*/ 1832348 w 4476642"/>
              <a:gd name="connsiteY912" fmla="*/ 476448 h 4473312"/>
              <a:gd name="connsiteX913" fmla="*/ 1852411 w 4476642"/>
              <a:gd name="connsiteY913" fmla="*/ 476448 h 4473312"/>
              <a:gd name="connsiteX914" fmla="*/ 1879160 w 4476642"/>
              <a:gd name="connsiteY914" fmla="*/ 469830 h 4473312"/>
              <a:gd name="connsiteX915" fmla="*/ 1885848 w 4476642"/>
              <a:gd name="connsiteY915" fmla="*/ 469830 h 4473312"/>
              <a:gd name="connsiteX916" fmla="*/ 1952722 w 4476642"/>
              <a:gd name="connsiteY916" fmla="*/ 456596 h 4473312"/>
              <a:gd name="connsiteX917" fmla="*/ 1983651 w 4476642"/>
              <a:gd name="connsiteY917" fmla="*/ 450805 h 4473312"/>
              <a:gd name="connsiteX918" fmla="*/ 2009623 w 4476642"/>
              <a:gd name="connsiteY918" fmla="*/ 450208 h 4473312"/>
              <a:gd name="connsiteX919" fmla="*/ 2017865 w 4476642"/>
              <a:gd name="connsiteY919" fmla="*/ 438955 h 4473312"/>
              <a:gd name="connsiteX920" fmla="*/ 2075574 w 4476642"/>
              <a:gd name="connsiteY920" fmla="*/ 432227 h 4473312"/>
              <a:gd name="connsiteX921" fmla="*/ 2042044 w 4476642"/>
              <a:gd name="connsiteY921" fmla="*/ 435985 h 4473312"/>
              <a:gd name="connsiteX922" fmla="*/ 2044440 w 4476642"/>
              <a:gd name="connsiteY922" fmla="*/ 439885 h 4473312"/>
              <a:gd name="connsiteX923" fmla="*/ 2044099 w 4476642"/>
              <a:gd name="connsiteY923" fmla="*/ 443745 h 4473312"/>
              <a:gd name="connsiteX924" fmla="*/ 2053033 w 4476642"/>
              <a:gd name="connsiteY924" fmla="*/ 443361 h 4473312"/>
              <a:gd name="connsiteX925" fmla="*/ 2066408 w 4476642"/>
              <a:gd name="connsiteY925" fmla="*/ 443361 h 4473312"/>
              <a:gd name="connsiteX926" fmla="*/ 2076952 w 4476642"/>
              <a:gd name="connsiteY926" fmla="*/ 443361 h 4473312"/>
              <a:gd name="connsiteX927" fmla="*/ 1083986 w 4476642"/>
              <a:gd name="connsiteY927" fmla="*/ 428472 h 4473312"/>
              <a:gd name="connsiteX928" fmla="*/ 1083359 w 4476642"/>
              <a:gd name="connsiteY928" fmla="*/ 430126 h 4473312"/>
              <a:gd name="connsiteX929" fmla="*/ 1068769 w 4476642"/>
              <a:gd name="connsiteY929" fmla="*/ 439150 h 4473312"/>
              <a:gd name="connsiteX930" fmla="*/ 1078344 w 4476642"/>
              <a:gd name="connsiteY930" fmla="*/ 431781 h 4473312"/>
              <a:gd name="connsiteX931" fmla="*/ 1083986 w 4476642"/>
              <a:gd name="connsiteY931" fmla="*/ 428472 h 4473312"/>
              <a:gd name="connsiteX932" fmla="*/ 2153344 w 4476642"/>
              <a:gd name="connsiteY932" fmla="*/ 423509 h 4473312"/>
              <a:gd name="connsiteX933" fmla="*/ 2102042 w 4476642"/>
              <a:gd name="connsiteY933" fmla="*/ 429260 h 4473312"/>
              <a:gd name="connsiteX934" fmla="*/ 2117933 w 4476642"/>
              <a:gd name="connsiteY934" fmla="*/ 431863 h 4473312"/>
              <a:gd name="connsiteX935" fmla="*/ 2154982 w 4476642"/>
              <a:gd name="connsiteY935" fmla="*/ 430445 h 4473312"/>
              <a:gd name="connsiteX936" fmla="*/ 2224234 w 4476642"/>
              <a:gd name="connsiteY936" fmla="*/ 430445 h 4473312"/>
              <a:gd name="connsiteX937" fmla="*/ 2225332 w 4476642"/>
              <a:gd name="connsiteY937" fmla="*/ 436744 h 4473312"/>
              <a:gd name="connsiteX938" fmla="*/ 2226905 w 4476642"/>
              <a:gd name="connsiteY938" fmla="*/ 436744 h 4473312"/>
              <a:gd name="connsiteX939" fmla="*/ 2273717 w 4476642"/>
              <a:gd name="connsiteY939" fmla="*/ 436744 h 4473312"/>
              <a:gd name="connsiteX940" fmla="*/ 2306156 w 4476642"/>
              <a:gd name="connsiteY940" fmla="*/ 436744 h 4473312"/>
              <a:gd name="connsiteX941" fmla="*/ 2310061 w 4476642"/>
              <a:gd name="connsiteY941" fmla="*/ 436175 h 4473312"/>
              <a:gd name="connsiteX942" fmla="*/ 2311846 w 4476642"/>
              <a:gd name="connsiteY942" fmla="*/ 436744 h 4473312"/>
              <a:gd name="connsiteX943" fmla="*/ 2374028 w 4476642"/>
              <a:gd name="connsiteY943" fmla="*/ 436744 h 4473312"/>
              <a:gd name="connsiteX944" fmla="*/ 2394090 w 4476642"/>
              <a:gd name="connsiteY944" fmla="*/ 443361 h 4473312"/>
              <a:gd name="connsiteX945" fmla="*/ 2420840 w 4476642"/>
              <a:gd name="connsiteY945" fmla="*/ 443361 h 4473312"/>
              <a:gd name="connsiteX946" fmla="*/ 2439647 w 4476642"/>
              <a:gd name="connsiteY946" fmla="*/ 444136 h 4473312"/>
              <a:gd name="connsiteX947" fmla="*/ 2440297 w 4476642"/>
              <a:gd name="connsiteY947" fmla="*/ 436118 h 4473312"/>
              <a:gd name="connsiteX948" fmla="*/ 2457447 w 4476642"/>
              <a:gd name="connsiteY948" fmla="*/ 433416 h 4473312"/>
              <a:gd name="connsiteX949" fmla="*/ 2427527 w 4476642"/>
              <a:gd name="connsiteY949" fmla="*/ 430126 h 4473312"/>
              <a:gd name="connsiteX950" fmla="*/ 2374028 w 4476642"/>
              <a:gd name="connsiteY950" fmla="*/ 430126 h 4473312"/>
              <a:gd name="connsiteX951" fmla="*/ 2320529 w 4476642"/>
              <a:gd name="connsiteY951" fmla="*/ 423509 h 4473312"/>
              <a:gd name="connsiteX952" fmla="*/ 2307154 w 4476642"/>
              <a:gd name="connsiteY952" fmla="*/ 423509 h 4473312"/>
              <a:gd name="connsiteX953" fmla="*/ 2293779 w 4476642"/>
              <a:gd name="connsiteY953" fmla="*/ 423509 h 4473312"/>
              <a:gd name="connsiteX954" fmla="*/ 2267030 w 4476642"/>
              <a:gd name="connsiteY954" fmla="*/ 423509 h 4473312"/>
              <a:gd name="connsiteX955" fmla="*/ 2240280 w 4476642"/>
              <a:gd name="connsiteY955" fmla="*/ 423509 h 4473312"/>
              <a:gd name="connsiteX956" fmla="*/ 2213530 w 4476642"/>
              <a:gd name="connsiteY956" fmla="*/ 423509 h 4473312"/>
              <a:gd name="connsiteX957" fmla="*/ 2153344 w 4476642"/>
              <a:gd name="connsiteY957" fmla="*/ 423509 h 4473312"/>
              <a:gd name="connsiteX958" fmla="*/ 1118886 w 4476642"/>
              <a:gd name="connsiteY958" fmla="*/ 391456 h 4473312"/>
              <a:gd name="connsiteX959" fmla="*/ 1130171 w 4476642"/>
              <a:gd name="connsiteY959" fmla="*/ 397040 h 4473312"/>
              <a:gd name="connsiteX960" fmla="*/ 1136023 w 4476642"/>
              <a:gd name="connsiteY960" fmla="*/ 397040 h 4473312"/>
              <a:gd name="connsiteX961" fmla="*/ 1136859 w 4476642"/>
              <a:gd name="connsiteY961" fmla="*/ 397040 h 4473312"/>
              <a:gd name="connsiteX962" fmla="*/ 1110109 w 4476642"/>
              <a:gd name="connsiteY962" fmla="*/ 416892 h 4473312"/>
              <a:gd name="connsiteX963" fmla="*/ 1110109 w 4476642"/>
              <a:gd name="connsiteY963" fmla="*/ 397040 h 4473312"/>
              <a:gd name="connsiteX964" fmla="*/ 1118886 w 4476642"/>
              <a:gd name="connsiteY964" fmla="*/ 391456 h 4473312"/>
              <a:gd name="connsiteX965" fmla="*/ 1765474 w 4476642"/>
              <a:gd name="connsiteY965" fmla="*/ 271310 h 4473312"/>
              <a:gd name="connsiteX966" fmla="*/ 1778849 w 4476642"/>
              <a:gd name="connsiteY966" fmla="*/ 271310 h 4473312"/>
              <a:gd name="connsiteX967" fmla="*/ 1771258 w 4476642"/>
              <a:gd name="connsiteY967" fmla="*/ 272741 h 4473312"/>
              <a:gd name="connsiteX968" fmla="*/ 3242160 w 4476642"/>
              <a:gd name="connsiteY968" fmla="*/ 244129 h 4473312"/>
              <a:gd name="connsiteX969" fmla="*/ 3250078 w 4476642"/>
              <a:gd name="connsiteY969" fmla="*/ 244841 h 4473312"/>
              <a:gd name="connsiteX970" fmla="*/ 3253125 w 4476642"/>
              <a:gd name="connsiteY970" fmla="*/ 246111 h 4473312"/>
              <a:gd name="connsiteX971" fmla="*/ 3243390 w 4476642"/>
              <a:gd name="connsiteY971" fmla="*/ 244841 h 4473312"/>
              <a:gd name="connsiteX972" fmla="*/ 3240107 w 4476642"/>
              <a:gd name="connsiteY972" fmla="*/ 242939 h 4473312"/>
              <a:gd name="connsiteX973" fmla="*/ 3242160 w 4476642"/>
              <a:gd name="connsiteY973" fmla="*/ 244129 h 4473312"/>
              <a:gd name="connsiteX974" fmla="*/ 3240882 w 4476642"/>
              <a:gd name="connsiteY974" fmla="*/ 244014 h 4473312"/>
              <a:gd name="connsiteX975" fmla="*/ 3263453 w 4476642"/>
              <a:gd name="connsiteY975" fmla="*/ 238224 h 4473312"/>
              <a:gd name="connsiteX976" fmla="*/ 3276828 w 4476642"/>
              <a:gd name="connsiteY976" fmla="*/ 258076 h 4473312"/>
              <a:gd name="connsiteX977" fmla="*/ 3265961 w 4476642"/>
              <a:gd name="connsiteY977" fmla="*/ 251458 h 4473312"/>
              <a:gd name="connsiteX978" fmla="*/ 3253125 w 4476642"/>
              <a:gd name="connsiteY978" fmla="*/ 246111 h 4473312"/>
              <a:gd name="connsiteX979" fmla="*/ 3256870 w 4476642"/>
              <a:gd name="connsiteY979" fmla="*/ 246599 h 4473312"/>
              <a:gd name="connsiteX980" fmla="*/ 3263453 w 4476642"/>
              <a:gd name="connsiteY980" fmla="*/ 238224 h 4473312"/>
              <a:gd name="connsiteX981" fmla="*/ 3229348 w 4476642"/>
              <a:gd name="connsiteY981" fmla="*/ 236708 h 4473312"/>
              <a:gd name="connsiteX982" fmla="*/ 3236703 w 4476642"/>
              <a:gd name="connsiteY982" fmla="*/ 238224 h 4473312"/>
              <a:gd name="connsiteX983" fmla="*/ 3240107 w 4476642"/>
              <a:gd name="connsiteY983" fmla="*/ 242939 h 4473312"/>
              <a:gd name="connsiteX984" fmla="*/ 3198369 w 4476642"/>
              <a:gd name="connsiteY984" fmla="*/ 226124 h 4473312"/>
              <a:gd name="connsiteX985" fmla="*/ 3209954 w 4476642"/>
              <a:gd name="connsiteY985" fmla="*/ 231607 h 4473312"/>
              <a:gd name="connsiteX986" fmla="*/ 3207501 w 4476642"/>
              <a:gd name="connsiteY986" fmla="*/ 231910 h 4473312"/>
              <a:gd name="connsiteX987" fmla="*/ 3207341 w 4476642"/>
              <a:gd name="connsiteY987" fmla="*/ 231813 h 4473312"/>
              <a:gd name="connsiteX988" fmla="*/ 3169829 w 4476642"/>
              <a:gd name="connsiteY988" fmla="*/ 205137 h 4473312"/>
              <a:gd name="connsiteX989" fmla="*/ 3209118 w 4476642"/>
              <a:gd name="connsiteY989" fmla="*/ 224989 h 4473312"/>
              <a:gd name="connsiteX990" fmla="*/ 3229348 w 4476642"/>
              <a:gd name="connsiteY990" fmla="*/ 236708 h 4473312"/>
              <a:gd name="connsiteX991" fmla="*/ 3216641 w 4476642"/>
              <a:gd name="connsiteY991" fmla="*/ 234088 h 4473312"/>
              <a:gd name="connsiteX992" fmla="*/ 3196579 w 4476642"/>
              <a:gd name="connsiteY992" fmla="*/ 224989 h 4473312"/>
              <a:gd name="connsiteX993" fmla="*/ 3198369 w 4476642"/>
              <a:gd name="connsiteY993" fmla="*/ 226124 h 4473312"/>
              <a:gd name="connsiteX994" fmla="*/ 3190727 w 4476642"/>
              <a:gd name="connsiteY994" fmla="*/ 222508 h 4473312"/>
              <a:gd name="connsiteX995" fmla="*/ 3176516 w 4476642"/>
              <a:gd name="connsiteY995" fmla="*/ 218372 h 4473312"/>
              <a:gd name="connsiteX996" fmla="*/ 3169829 w 4476642"/>
              <a:gd name="connsiteY996" fmla="*/ 205137 h 4473312"/>
              <a:gd name="connsiteX997" fmla="*/ 1490689 w 4476642"/>
              <a:gd name="connsiteY997" fmla="*/ 132442 h 4473312"/>
              <a:gd name="connsiteX998" fmla="*/ 1488365 w 4476642"/>
              <a:gd name="connsiteY998" fmla="*/ 133070 h 4473312"/>
              <a:gd name="connsiteX999" fmla="*/ 1487221 w 4476642"/>
              <a:gd name="connsiteY999" fmla="*/ 132991 h 4473312"/>
              <a:gd name="connsiteX1000" fmla="*/ 1491042 w 4476642"/>
              <a:gd name="connsiteY1000" fmla="*/ 132347 h 4473312"/>
              <a:gd name="connsiteX1001" fmla="*/ 1491291 w 4476642"/>
              <a:gd name="connsiteY1001" fmla="*/ 132347 h 4473312"/>
              <a:gd name="connsiteX1002" fmla="*/ 1490689 w 4476642"/>
              <a:gd name="connsiteY1002" fmla="*/ 132442 h 4473312"/>
              <a:gd name="connsiteX1003" fmla="*/ 1591602 w 4476642"/>
              <a:gd name="connsiteY1003" fmla="*/ 92643 h 4473312"/>
              <a:gd name="connsiteX1004" fmla="*/ 1598289 w 4476642"/>
              <a:gd name="connsiteY1004" fmla="*/ 92643 h 4473312"/>
              <a:gd name="connsiteX1005" fmla="*/ 1594959 w 4476642"/>
              <a:gd name="connsiteY1005" fmla="*/ 94153 h 4473312"/>
              <a:gd name="connsiteX1006" fmla="*/ 2093157 w 4476642"/>
              <a:gd name="connsiteY1006" fmla="*/ 6618 h 4473312"/>
              <a:gd name="connsiteX1007" fmla="*/ 2107368 w 4476642"/>
              <a:gd name="connsiteY1007" fmla="*/ 6618 h 4473312"/>
              <a:gd name="connsiteX1008" fmla="*/ 2113219 w 4476642"/>
              <a:gd name="connsiteY1008" fmla="*/ 6618 h 4473312"/>
              <a:gd name="connsiteX1009" fmla="*/ 2093157 w 4476642"/>
              <a:gd name="connsiteY1009" fmla="*/ 6618 h 4473312"/>
              <a:gd name="connsiteX1010" fmla="*/ 2106532 w 4476642"/>
              <a:gd name="connsiteY1010" fmla="*/ 0 h 4473312"/>
              <a:gd name="connsiteX1011" fmla="*/ 2119907 w 4476642"/>
              <a:gd name="connsiteY1011" fmla="*/ 0 h 4473312"/>
              <a:gd name="connsiteX1012" fmla="*/ 2139969 w 4476642"/>
              <a:gd name="connsiteY1012" fmla="*/ 6618 h 4473312"/>
              <a:gd name="connsiteX1013" fmla="*/ 2173406 w 4476642"/>
              <a:gd name="connsiteY1013" fmla="*/ 6618 h 4473312"/>
              <a:gd name="connsiteX1014" fmla="*/ 2206843 w 4476642"/>
              <a:gd name="connsiteY1014" fmla="*/ 13235 h 4473312"/>
              <a:gd name="connsiteX1015" fmla="*/ 2220218 w 4476642"/>
              <a:gd name="connsiteY1015" fmla="*/ 0 h 4473312"/>
              <a:gd name="connsiteX1016" fmla="*/ 2220218 w 4476642"/>
              <a:gd name="connsiteY1016" fmla="*/ 13235 h 4473312"/>
              <a:gd name="connsiteX1017" fmla="*/ 2320529 w 4476642"/>
              <a:gd name="connsiteY1017" fmla="*/ 13235 h 4473312"/>
              <a:gd name="connsiteX1018" fmla="*/ 2360653 w 4476642"/>
              <a:gd name="connsiteY1018" fmla="*/ 13235 h 4473312"/>
              <a:gd name="connsiteX1019" fmla="*/ 2387403 w 4476642"/>
              <a:gd name="connsiteY1019" fmla="*/ 26469 h 4473312"/>
              <a:gd name="connsiteX1020" fmla="*/ 2434215 w 4476642"/>
              <a:gd name="connsiteY1020" fmla="*/ 13235 h 4473312"/>
              <a:gd name="connsiteX1021" fmla="*/ 2454277 w 4476642"/>
              <a:gd name="connsiteY1021" fmla="*/ 26469 h 4473312"/>
              <a:gd name="connsiteX1022" fmla="*/ 2434215 w 4476642"/>
              <a:gd name="connsiteY1022" fmla="*/ 26469 h 4473312"/>
              <a:gd name="connsiteX1023" fmla="*/ 2501089 w 4476642"/>
              <a:gd name="connsiteY1023" fmla="*/ 33087 h 4473312"/>
              <a:gd name="connsiteX1024" fmla="*/ 2474339 w 4476642"/>
              <a:gd name="connsiteY1024" fmla="*/ 26469 h 4473312"/>
              <a:gd name="connsiteX1025" fmla="*/ 2534526 w 4476642"/>
              <a:gd name="connsiteY1025" fmla="*/ 33087 h 4473312"/>
              <a:gd name="connsiteX1026" fmla="*/ 2594712 w 4476642"/>
              <a:gd name="connsiteY1026" fmla="*/ 39704 h 4473312"/>
              <a:gd name="connsiteX1027" fmla="*/ 2648212 w 4476642"/>
              <a:gd name="connsiteY1027" fmla="*/ 52939 h 4473312"/>
              <a:gd name="connsiteX1028" fmla="*/ 2688336 w 4476642"/>
              <a:gd name="connsiteY1028" fmla="*/ 59556 h 4473312"/>
              <a:gd name="connsiteX1029" fmla="*/ 2708398 w 4476642"/>
              <a:gd name="connsiteY1029" fmla="*/ 66173 h 4473312"/>
              <a:gd name="connsiteX1030" fmla="*/ 2701711 w 4476642"/>
              <a:gd name="connsiteY1030" fmla="*/ 59556 h 4473312"/>
              <a:gd name="connsiteX1031" fmla="*/ 2728460 w 4476642"/>
              <a:gd name="connsiteY1031" fmla="*/ 59556 h 4473312"/>
              <a:gd name="connsiteX1032" fmla="*/ 2755210 w 4476642"/>
              <a:gd name="connsiteY1032" fmla="*/ 66173 h 4473312"/>
              <a:gd name="connsiteX1033" fmla="*/ 2781960 w 4476642"/>
              <a:gd name="connsiteY1033" fmla="*/ 79408 h 4473312"/>
              <a:gd name="connsiteX1034" fmla="*/ 2761898 w 4476642"/>
              <a:gd name="connsiteY1034" fmla="*/ 79408 h 4473312"/>
              <a:gd name="connsiteX1035" fmla="*/ 2802022 w 4476642"/>
              <a:gd name="connsiteY1035" fmla="*/ 86025 h 4473312"/>
              <a:gd name="connsiteX1036" fmla="*/ 2835459 w 4476642"/>
              <a:gd name="connsiteY1036" fmla="*/ 92643 h 4473312"/>
              <a:gd name="connsiteX1037" fmla="*/ 2842146 w 4476642"/>
              <a:gd name="connsiteY1037" fmla="*/ 99260 h 4473312"/>
              <a:gd name="connsiteX1038" fmla="*/ 2855521 w 4476642"/>
              <a:gd name="connsiteY1038" fmla="*/ 99260 h 4473312"/>
              <a:gd name="connsiteX1039" fmla="*/ 2815397 w 4476642"/>
              <a:gd name="connsiteY1039" fmla="*/ 105877 h 4473312"/>
              <a:gd name="connsiteX1040" fmla="*/ 2835459 w 4476642"/>
              <a:gd name="connsiteY1040" fmla="*/ 105877 h 4473312"/>
              <a:gd name="connsiteX1041" fmla="*/ 2848834 w 4476642"/>
              <a:gd name="connsiteY1041" fmla="*/ 112495 h 4473312"/>
              <a:gd name="connsiteX1042" fmla="*/ 2855521 w 4476642"/>
              <a:gd name="connsiteY1042" fmla="*/ 112495 h 4473312"/>
              <a:gd name="connsiteX1043" fmla="*/ 2888958 w 4476642"/>
              <a:gd name="connsiteY1043" fmla="*/ 119112 h 4473312"/>
              <a:gd name="connsiteX1044" fmla="*/ 2895646 w 4476642"/>
              <a:gd name="connsiteY1044" fmla="*/ 125729 h 4473312"/>
              <a:gd name="connsiteX1045" fmla="*/ 2935770 w 4476642"/>
              <a:gd name="connsiteY1045" fmla="*/ 132347 h 4473312"/>
              <a:gd name="connsiteX1046" fmla="*/ 2909020 w 4476642"/>
              <a:gd name="connsiteY1046" fmla="*/ 125729 h 4473312"/>
              <a:gd name="connsiteX1047" fmla="*/ 2949145 w 4476642"/>
              <a:gd name="connsiteY1047" fmla="*/ 132347 h 4473312"/>
              <a:gd name="connsiteX1048" fmla="*/ 2982582 w 4476642"/>
              <a:gd name="connsiteY1048" fmla="*/ 138964 h 4473312"/>
              <a:gd name="connsiteX1049" fmla="*/ 2982582 w 4476642"/>
              <a:gd name="connsiteY1049" fmla="*/ 145581 h 4473312"/>
              <a:gd name="connsiteX1050" fmla="*/ 2955832 w 4476642"/>
              <a:gd name="connsiteY1050" fmla="*/ 138964 h 4473312"/>
              <a:gd name="connsiteX1051" fmla="*/ 2942457 w 4476642"/>
              <a:gd name="connsiteY1051" fmla="*/ 138964 h 4473312"/>
              <a:gd name="connsiteX1052" fmla="*/ 3002644 w 4476642"/>
              <a:gd name="connsiteY1052" fmla="*/ 158816 h 4473312"/>
              <a:gd name="connsiteX1053" fmla="*/ 2989269 w 4476642"/>
              <a:gd name="connsiteY1053" fmla="*/ 145581 h 4473312"/>
              <a:gd name="connsiteX1054" fmla="*/ 3036081 w 4476642"/>
              <a:gd name="connsiteY1054" fmla="*/ 158816 h 4473312"/>
              <a:gd name="connsiteX1055" fmla="*/ 3042768 w 4476642"/>
              <a:gd name="connsiteY1055" fmla="*/ 165433 h 4473312"/>
              <a:gd name="connsiteX1056" fmla="*/ 3102955 w 4476642"/>
              <a:gd name="connsiteY1056" fmla="*/ 185285 h 4473312"/>
              <a:gd name="connsiteX1057" fmla="*/ 3156454 w 4476642"/>
              <a:gd name="connsiteY1057" fmla="*/ 205137 h 4473312"/>
              <a:gd name="connsiteX1058" fmla="*/ 3149767 w 4476642"/>
              <a:gd name="connsiteY1058" fmla="*/ 211755 h 4473312"/>
              <a:gd name="connsiteX1059" fmla="*/ 3183204 w 4476642"/>
              <a:gd name="connsiteY1059" fmla="*/ 224989 h 4473312"/>
              <a:gd name="connsiteX1060" fmla="*/ 3196579 w 4476642"/>
              <a:gd name="connsiteY1060" fmla="*/ 233261 h 4473312"/>
              <a:gd name="connsiteX1061" fmla="*/ 3207501 w 4476642"/>
              <a:gd name="connsiteY1061" fmla="*/ 231910 h 4473312"/>
              <a:gd name="connsiteX1062" fmla="*/ 3212461 w 4476642"/>
              <a:gd name="connsiteY1062" fmla="*/ 234915 h 4473312"/>
              <a:gd name="connsiteX1063" fmla="*/ 3223328 w 4476642"/>
              <a:gd name="connsiteY1063" fmla="*/ 244841 h 4473312"/>
              <a:gd name="connsiteX1064" fmla="*/ 3250078 w 4476642"/>
              <a:gd name="connsiteY1064" fmla="*/ 258076 h 4473312"/>
              <a:gd name="connsiteX1065" fmla="*/ 3276828 w 4476642"/>
              <a:gd name="connsiteY1065" fmla="*/ 271310 h 4473312"/>
              <a:gd name="connsiteX1066" fmla="*/ 3330327 w 4476642"/>
              <a:gd name="connsiteY1066" fmla="*/ 297780 h 4473312"/>
              <a:gd name="connsiteX1067" fmla="*/ 3343702 w 4476642"/>
              <a:gd name="connsiteY1067" fmla="*/ 304397 h 4473312"/>
              <a:gd name="connsiteX1068" fmla="*/ 3350389 w 4476642"/>
              <a:gd name="connsiteY1068" fmla="*/ 311014 h 4473312"/>
              <a:gd name="connsiteX1069" fmla="*/ 3370451 w 4476642"/>
              <a:gd name="connsiteY1069" fmla="*/ 324249 h 4473312"/>
              <a:gd name="connsiteX1070" fmla="*/ 3390513 w 4476642"/>
              <a:gd name="connsiteY1070" fmla="*/ 324249 h 4473312"/>
              <a:gd name="connsiteX1071" fmla="*/ 3377138 w 4476642"/>
              <a:gd name="connsiteY1071" fmla="*/ 317632 h 4473312"/>
              <a:gd name="connsiteX1072" fmla="*/ 3403888 w 4476642"/>
              <a:gd name="connsiteY1072" fmla="*/ 324249 h 4473312"/>
              <a:gd name="connsiteX1073" fmla="*/ 3343702 w 4476642"/>
              <a:gd name="connsiteY1073" fmla="*/ 297780 h 4473312"/>
              <a:gd name="connsiteX1074" fmla="*/ 3296890 w 4476642"/>
              <a:gd name="connsiteY1074" fmla="*/ 271310 h 4473312"/>
              <a:gd name="connsiteX1075" fmla="*/ 3323639 w 4476642"/>
              <a:gd name="connsiteY1075" fmla="*/ 284545 h 4473312"/>
              <a:gd name="connsiteX1076" fmla="*/ 3323639 w 4476642"/>
              <a:gd name="connsiteY1076" fmla="*/ 277928 h 4473312"/>
              <a:gd name="connsiteX1077" fmla="*/ 3363764 w 4476642"/>
              <a:gd name="connsiteY1077" fmla="*/ 291162 h 4473312"/>
              <a:gd name="connsiteX1078" fmla="*/ 3337014 w 4476642"/>
              <a:gd name="connsiteY1078" fmla="*/ 291162 h 4473312"/>
              <a:gd name="connsiteX1079" fmla="*/ 3370451 w 4476642"/>
              <a:gd name="connsiteY1079" fmla="*/ 304397 h 4473312"/>
              <a:gd name="connsiteX1080" fmla="*/ 3383826 w 4476642"/>
              <a:gd name="connsiteY1080" fmla="*/ 297780 h 4473312"/>
              <a:gd name="connsiteX1081" fmla="*/ 3363764 w 4476642"/>
              <a:gd name="connsiteY1081" fmla="*/ 284545 h 4473312"/>
              <a:gd name="connsiteX1082" fmla="*/ 3383826 w 4476642"/>
              <a:gd name="connsiteY1082" fmla="*/ 291162 h 4473312"/>
              <a:gd name="connsiteX1083" fmla="*/ 3410576 w 4476642"/>
              <a:gd name="connsiteY1083" fmla="*/ 324249 h 4473312"/>
              <a:gd name="connsiteX1084" fmla="*/ 3457387 w 4476642"/>
              <a:gd name="connsiteY1084" fmla="*/ 344101 h 4473312"/>
              <a:gd name="connsiteX1085" fmla="*/ 3497512 w 4476642"/>
              <a:gd name="connsiteY1085" fmla="*/ 377188 h 4473312"/>
              <a:gd name="connsiteX1086" fmla="*/ 3504199 w 4476642"/>
              <a:gd name="connsiteY1086" fmla="*/ 370570 h 4473312"/>
              <a:gd name="connsiteX1087" fmla="*/ 3517574 w 4476642"/>
              <a:gd name="connsiteY1087" fmla="*/ 383805 h 4473312"/>
              <a:gd name="connsiteX1088" fmla="*/ 3510886 w 4476642"/>
              <a:gd name="connsiteY1088" fmla="*/ 390422 h 4473312"/>
              <a:gd name="connsiteX1089" fmla="*/ 3450700 w 4476642"/>
              <a:gd name="connsiteY1089" fmla="*/ 350718 h 4473312"/>
              <a:gd name="connsiteX1090" fmla="*/ 3450700 w 4476642"/>
              <a:gd name="connsiteY1090" fmla="*/ 357336 h 4473312"/>
              <a:gd name="connsiteX1091" fmla="*/ 3530949 w 4476642"/>
              <a:gd name="connsiteY1091" fmla="*/ 403657 h 4473312"/>
              <a:gd name="connsiteX1092" fmla="*/ 3524261 w 4476642"/>
              <a:gd name="connsiteY1092" fmla="*/ 390422 h 4473312"/>
              <a:gd name="connsiteX1093" fmla="*/ 3564386 w 4476642"/>
              <a:gd name="connsiteY1093" fmla="*/ 423509 h 4473312"/>
              <a:gd name="connsiteX1094" fmla="*/ 3597823 w 4476642"/>
              <a:gd name="connsiteY1094" fmla="*/ 436744 h 4473312"/>
              <a:gd name="connsiteX1095" fmla="*/ 3624572 w 4476642"/>
              <a:gd name="connsiteY1095" fmla="*/ 463213 h 4473312"/>
              <a:gd name="connsiteX1096" fmla="*/ 3631260 w 4476642"/>
              <a:gd name="connsiteY1096" fmla="*/ 469830 h 4473312"/>
              <a:gd name="connsiteX1097" fmla="*/ 3604510 w 4476642"/>
              <a:gd name="connsiteY1097" fmla="*/ 456596 h 4473312"/>
              <a:gd name="connsiteX1098" fmla="*/ 3597823 w 4476642"/>
              <a:gd name="connsiteY1098" fmla="*/ 463213 h 4473312"/>
              <a:gd name="connsiteX1099" fmla="*/ 3624572 w 4476642"/>
              <a:gd name="connsiteY1099" fmla="*/ 483065 h 4473312"/>
              <a:gd name="connsiteX1100" fmla="*/ 3637947 w 4476642"/>
              <a:gd name="connsiteY1100" fmla="*/ 476448 h 4473312"/>
              <a:gd name="connsiteX1101" fmla="*/ 3678072 w 4476642"/>
              <a:gd name="connsiteY1101" fmla="*/ 509534 h 4473312"/>
              <a:gd name="connsiteX1102" fmla="*/ 3691446 w 4476642"/>
              <a:gd name="connsiteY1102" fmla="*/ 522769 h 4473312"/>
              <a:gd name="connsiteX1103" fmla="*/ 3658010 w 4476642"/>
              <a:gd name="connsiteY1103" fmla="*/ 516152 h 4473312"/>
              <a:gd name="connsiteX1104" fmla="*/ 3537636 w 4476642"/>
              <a:gd name="connsiteY1104" fmla="*/ 423509 h 4473312"/>
              <a:gd name="connsiteX1105" fmla="*/ 3577760 w 4476642"/>
              <a:gd name="connsiteY1105" fmla="*/ 456596 h 4473312"/>
              <a:gd name="connsiteX1106" fmla="*/ 3597823 w 4476642"/>
              <a:gd name="connsiteY1106" fmla="*/ 469830 h 4473312"/>
              <a:gd name="connsiteX1107" fmla="*/ 3604510 w 4476642"/>
              <a:gd name="connsiteY1107" fmla="*/ 483065 h 4473312"/>
              <a:gd name="connsiteX1108" fmla="*/ 3624572 w 4476642"/>
              <a:gd name="connsiteY1108" fmla="*/ 489682 h 4473312"/>
              <a:gd name="connsiteX1109" fmla="*/ 3617885 w 4476642"/>
              <a:gd name="connsiteY1109" fmla="*/ 502917 h 4473312"/>
              <a:gd name="connsiteX1110" fmla="*/ 3664697 w 4476642"/>
              <a:gd name="connsiteY1110" fmla="*/ 536004 h 4473312"/>
              <a:gd name="connsiteX1111" fmla="*/ 3658010 w 4476642"/>
              <a:gd name="connsiteY1111" fmla="*/ 529386 h 4473312"/>
              <a:gd name="connsiteX1112" fmla="*/ 3637947 w 4476642"/>
              <a:gd name="connsiteY1112" fmla="*/ 509534 h 4473312"/>
              <a:gd name="connsiteX1113" fmla="*/ 3658010 w 4476642"/>
              <a:gd name="connsiteY1113" fmla="*/ 516152 h 4473312"/>
              <a:gd name="connsiteX1114" fmla="*/ 3666993 w 4476642"/>
              <a:gd name="connsiteY1114" fmla="*/ 523856 h 4473312"/>
              <a:gd name="connsiteX1115" fmla="*/ 3664697 w 4476642"/>
              <a:gd name="connsiteY1115" fmla="*/ 522769 h 4473312"/>
              <a:gd name="connsiteX1116" fmla="*/ 3667655 w 4476642"/>
              <a:gd name="connsiteY1116" fmla="*/ 524424 h 4473312"/>
              <a:gd name="connsiteX1117" fmla="*/ 3683087 w 4476642"/>
              <a:gd name="connsiteY1117" fmla="*/ 537658 h 4473312"/>
              <a:gd name="connsiteX1118" fmla="*/ 3698134 w 4476642"/>
              <a:gd name="connsiteY1118" fmla="*/ 549238 h 4473312"/>
              <a:gd name="connsiteX1119" fmla="*/ 3683923 w 4476642"/>
              <a:gd name="connsiteY1119" fmla="*/ 533522 h 4473312"/>
              <a:gd name="connsiteX1120" fmla="*/ 3667655 w 4476642"/>
              <a:gd name="connsiteY1120" fmla="*/ 524424 h 4473312"/>
              <a:gd name="connsiteX1121" fmla="*/ 3666993 w 4476642"/>
              <a:gd name="connsiteY1121" fmla="*/ 523856 h 4473312"/>
              <a:gd name="connsiteX1122" fmla="*/ 3683923 w 4476642"/>
              <a:gd name="connsiteY1122" fmla="*/ 531868 h 4473312"/>
              <a:gd name="connsiteX1123" fmla="*/ 3698134 w 4476642"/>
              <a:gd name="connsiteY1123" fmla="*/ 536004 h 4473312"/>
              <a:gd name="connsiteX1124" fmla="*/ 3704821 w 4476642"/>
              <a:gd name="connsiteY1124" fmla="*/ 549238 h 4473312"/>
              <a:gd name="connsiteX1125" fmla="*/ 3724884 w 4476642"/>
              <a:gd name="connsiteY1125" fmla="*/ 569090 h 4473312"/>
              <a:gd name="connsiteX1126" fmla="*/ 3758320 w 4476642"/>
              <a:gd name="connsiteY1126" fmla="*/ 588942 h 4473312"/>
              <a:gd name="connsiteX1127" fmla="*/ 3771695 w 4476642"/>
              <a:gd name="connsiteY1127" fmla="*/ 608794 h 4473312"/>
              <a:gd name="connsiteX1128" fmla="*/ 3778383 w 4476642"/>
              <a:gd name="connsiteY1128" fmla="*/ 608794 h 4473312"/>
              <a:gd name="connsiteX1129" fmla="*/ 3798445 w 4476642"/>
              <a:gd name="connsiteY1129" fmla="*/ 622029 h 4473312"/>
              <a:gd name="connsiteX1130" fmla="*/ 3825194 w 4476642"/>
              <a:gd name="connsiteY1130" fmla="*/ 655115 h 4473312"/>
              <a:gd name="connsiteX1131" fmla="*/ 3785070 w 4476642"/>
              <a:gd name="connsiteY1131" fmla="*/ 628646 h 4473312"/>
              <a:gd name="connsiteX1132" fmla="*/ 3758320 w 4476642"/>
              <a:gd name="connsiteY1132" fmla="*/ 615411 h 4473312"/>
              <a:gd name="connsiteX1133" fmla="*/ 3778383 w 4476642"/>
              <a:gd name="connsiteY1133" fmla="*/ 628646 h 4473312"/>
              <a:gd name="connsiteX1134" fmla="*/ 3805132 w 4476642"/>
              <a:gd name="connsiteY1134" fmla="*/ 661733 h 4473312"/>
              <a:gd name="connsiteX1135" fmla="*/ 3805132 w 4476642"/>
              <a:gd name="connsiteY1135" fmla="*/ 674967 h 4473312"/>
              <a:gd name="connsiteX1136" fmla="*/ 3838569 w 4476642"/>
              <a:gd name="connsiteY1136" fmla="*/ 701437 h 4473312"/>
              <a:gd name="connsiteX1137" fmla="*/ 3851944 w 4476642"/>
              <a:gd name="connsiteY1137" fmla="*/ 708054 h 4473312"/>
              <a:gd name="connsiteX1138" fmla="*/ 3831882 w 4476642"/>
              <a:gd name="connsiteY1138" fmla="*/ 688202 h 4473312"/>
              <a:gd name="connsiteX1139" fmla="*/ 3858632 w 4476642"/>
              <a:gd name="connsiteY1139" fmla="*/ 708054 h 4473312"/>
              <a:gd name="connsiteX1140" fmla="*/ 3838569 w 4476642"/>
              <a:gd name="connsiteY1140" fmla="*/ 681585 h 4473312"/>
              <a:gd name="connsiteX1141" fmla="*/ 3865319 w 4476642"/>
              <a:gd name="connsiteY1141" fmla="*/ 701437 h 4473312"/>
              <a:gd name="connsiteX1142" fmla="*/ 3885381 w 4476642"/>
              <a:gd name="connsiteY1142" fmla="*/ 714671 h 4473312"/>
              <a:gd name="connsiteX1143" fmla="*/ 3878694 w 4476642"/>
              <a:gd name="connsiteY1143" fmla="*/ 721289 h 4473312"/>
              <a:gd name="connsiteX1144" fmla="*/ 3925506 w 4476642"/>
              <a:gd name="connsiteY1144" fmla="*/ 767610 h 4473312"/>
              <a:gd name="connsiteX1145" fmla="*/ 3938880 w 4476642"/>
              <a:gd name="connsiteY1145" fmla="*/ 780845 h 4473312"/>
              <a:gd name="connsiteX1146" fmla="*/ 3945568 w 4476642"/>
              <a:gd name="connsiteY1146" fmla="*/ 794079 h 4473312"/>
              <a:gd name="connsiteX1147" fmla="*/ 3972317 w 4476642"/>
              <a:gd name="connsiteY1147" fmla="*/ 820549 h 4473312"/>
              <a:gd name="connsiteX1148" fmla="*/ 3985692 w 4476642"/>
              <a:gd name="connsiteY1148" fmla="*/ 833783 h 4473312"/>
              <a:gd name="connsiteX1149" fmla="*/ 3992380 w 4476642"/>
              <a:gd name="connsiteY1149" fmla="*/ 847018 h 4473312"/>
              <a:gd name="connsiteX1150" fmla="*/ 4012442 w 4476642"/>
              <a:gd name="connsiteY1150" fmla="*/ 866870 h 4473312"/>
              <a:gd name="connsiteX1151" fmla="*/ 4039192 w 4476642"/>
              <a:gd name="connsiteY1151" fmla="*/ 899956 h 4473312"/>
              <a:gd name="connsiteX1152" fmla="*/ 4032504 w 4476642"/>
              <a:gd name="connsiteY1152" fmla="*/ 913191 h 4473312"/>
              <a:gd name="connsiteX1153" fmla="*/ 4052566 w 4476642"/>
              <a:gd name="connsiteY1153" fmla="*/ 926426 h 4473312"/>
              <a:gd name="connsiteX1154" fmla="*/ 4045879 w 4476642"/>
              <a:gd name="connsiteY1154" fmla="*/ 933043 h 4473312"/>
              <a:gd name="connsiteX1155" fmla="*/ 4065941 w 4476642"/>
              <a:gd name="connsiteY1155" fmla="*/ 952895 h 4473312"/>
              <a:gd name="connsiteX1156" fmla="*/ 4072628 w 4476642"/>
              <a:gd name="connsiteY1156" fmla="*/ 946278 h 4473312"/>
              <a:gd name="connsiteX1157" fmla="*/ 4092691 w 4476642"/>
              <a:gd name="connsiteY1157" fmla="*/ 985982 h 4473312"/>
              <a:gd name="connsiteX1158" fmla="*/ 4119440 w 4476642"/>
              <a:gd name="connsiteY1158" fmla="*/ 1019068 h 4473312"/>
              <a:gd name="connsiteX1159" fmla="*/ 4112753 w 4476642"/>
              <a:gd name="connsiteY1159" fmla="*/ 1019068 h 4473312"/>
              <a:gd name="connsiteX1160" fmla="*/ 4132815 w 4476642"/>
              <a:gd name="connsiteY1160" fmla="*/ 1045538 h 4473312"/>
              <a:gd name="connsiteX1161" fmla="*/ 4172940 w 4476642"/>
              <a:gd name="connsiteY1161" fmla="*/ 1118328 h 4473312"/>
              <a:gd name="connsiteX1162" fmla="*/ 4193002 w 4476642"/>
              <a:gd name="connsiteY1162" fmla="*/ 1158032 h 4473312"/>
              <a:gd name="connsiteX1163" fmla="*/ 4213064 w 4476642"/>
              <a:gd name="connsiteY1163" fmla="*/ 1171267 h 4473312"/>
              <a:gd name="connsiteX1164" fmla="*/ 4219752 w 4476642"/>
              <a:gd name="connsiteY1164" fmla="*/ 1197736 h 4473312"/>
              <a:gd name="connsiteX1165" fmla="*/ 4199689 w 4476642"/>
              <a:gd name="connsiteY1165" fmla="*/ 1164649 h 4473312"/>
              <a:gd name="connsiteX1166" fmla="*/ 4186314 w 4476642"/>
              <a:gd name="connsiteY1166" fmla="*/ 1164649 h 4473312"/>
              <a:gd name="connsiteX1167" fmla="*/ 4206376 w 4476642"/>
              <a:gd name="connsiteY1167" fmla="*/ 1197736 h 4473312"/>
              <a:gd name="connsiteX1168" fmla="*/ 4219752 w 4476642"/>
              <a:gd name="connsiteY1168" fmla="*/ 1230823 h 4473312"/>
              <a:gd name="connsiteX1169" fmla="*/ 4246501 w 4476642"/>
              <a:gd name="connsiteY1169" fmla="*/ 1263909 h 4473312"/>
              <a:gd name="connsiteX1170" fmla="*/ 4239814 w 4476642"/>
              <a:gd name="connsiteY1170" fmla="*/ 1277144 h 4473312"/>
              <a:gd name="connsiteX1171" fmla="*/ 4246501 w 4476642"/>
              <a:gd name="connsiteY1171" fmla="*/ 1283761 h 4473312"/>
              <a:gd name="connsiteX1172" fmla="*/ 4273250 w 4476642"/>
              <a:gd name="connsiteY1172" fmla="*/ 1343317 h 4473312"/>
              <a:gd name="connsiteX1173" fmla="*/ 4293312 w 4476642"/>
              <a:gd name="connsiteY1173" fmla="*/ 1383021 h 4473312"/>
              <a:gd name="connsiteX1174" fmla="*/ 4306688 w 4476642"/>
              <a:gd name="connsiteY1174" fmla="*/ 1416108 h 4473312"/>
              <a:gd name="connsiteX1175" fmla="*/ 4300000 w 4476642"/>
              <a:gd name="connsiteY1175" fmla="*/ 1383021 h 4473312"/>
              <a:gd name="connsiteX1176" fmla="*/ 4293312 w 4476642"/>
              <a:gd name="connsiteY1176" fmla="*/ 1363169 h 4473312"/>
              <a:gd name="connsiteX1177" fmla="*/ 4293312 w 4476642"/>
              <a:gd name="connsiteY1177" fmla="*/ 1369787 h 4473312"/>
              <a:gd name="connsiteX1178" fmla="*/ 4279938 w 4476642"/>
              <a:gd name="connsiteY1178" fmla="*/ 1349935 h 4473312"/>
              <a:gd name="connsiteX1179" fmla="*/ 4273250 w 4476642"/>
              <a:gd name="connsiteY1179" fmla="*/ 1323465 h 4473312"/>
              <a:gd name="connsiteX1180" fmla="*/ 4293312 w 4476642"/>
              <a:gd name="connsiteY1180" fmla="*/ 1349935 h 4473312"/>
              <a:gd name="connsiteX1181" fmla="*/ 4313375 w 4476642"/>
              <a:gd name="connsiteY1181" fmla="*/ 1389639 h 4473312"/>
              <a:gd name="connsiteX1182" fmla="*/ 4306688 w 4476642"/>
              <a:gd name="connsiteY1182" fmla="*/ 1389639 h 4473312"/>
              <a:gd name="connsiteX1183" fmla="*/ 4320062 w 4476642"/>
              <a:gd name="connsiteY1183" fmla="*/ 1422725 h 4473312"/>
              <a:gd name="connsiteX1184" fmla="*/ 4320062 w 4476642"/>
              <a:gd name="connsiteY1184" fmla="*/ 1409491 h 4473312"/>
              <a:gd name="connsiteX1185" fmla="*/ 4326750 w 4476642"/>
              <a:gd name="connsiteY1185" fmla="*/ 1435960 h 4473312"/>
              <a:gd name="connsiteX1186" fmla="*/ 4340124 w 4476642"/>
              <a:gd name="connsiteY1186" fmla="*/ 1462429 h 4473312"/>
              <a:gd name="connsiteX1187" fmla="*/ 4360186 w 4476642"/>
              <a:gd name="connsiteY1187" fmla="*/ 1521985 h 4473312"/>
              <a:gd name="connsiteX1188" fmla="*/ 4360186 w 4476642"/>
              <a:gd name="connsiteY1188" fmla="*/ 1535220 h 4473312"/>
              <a:gd name="connsiteX1189" fmla="*/ 4373562 w 4476642"/>
              <a:gd name="connsiteY1189" fmla="*/ 1555072 h 4473312"/>
              <a:gd name="connsiteX1190" fmla="*/ 4366874 w 4476642"/>
              <a:gd name="connsiteY1190" fmla="*/ 1555072 h 4473312"/>
              <a:gd name="connsiteX1191" fmla="*/ 4373562 w 4476642"/>
              <a:gd name="connsiteY1191" fmla="*/ 1581541 h 4473312"/>
              <a:gd name="connsiteX1192" fmla="*/ 4380249 w 4476642"/>
              <a:gd name="connsiteY1192" fmla="*/ 1574924 h 4473312"/>
              <a:gd name="connsiteX1193" fmla="*/ 4386936 w 4476642"/>
              <a:gd name="connsiteY1193" fmla="*/ 1608010 h 4473312"/>
              <a:gd name="connsiteX1194" fmla="*/ 4380249 w 4476642"/>
              <a:gd name="connsiteY1194" fmla="*/ 1608010 h 4473312"/>
              <a:gd name="connsiteX1195" fmla="*/ 4393624 w 4476642"/>
              <a:gd name="connsiteY1195" fmla="*/ 1627862 h 4473312"/>
              <a:gd name="connsiteX1196" fmla="*/ 4393624 w 4476642"/>
              <a:gd name="connsiteY1196" fmla="*/ 1621245 h 4473312"/>
              <a:gd name="connsiteX1197" fmla="*/ 4400311 w 4476642"/>
              <a:gd name="connsiteY1197" fmla="*/ 1660949 h 4473312"/>
              <a:gd name="connsiteX1198" fmla="*/ 4413686 w 4476642"/>
              <a:gd name="connsiteY1198" fmla="*/ 1694036 h 4473312"/>
              <a:gd name="connsiteX1199" fmla="*/ 4406998 w 4476642"/>
              <a:gd name="connsiteY1199" fmla="*/ 1687418 h 4473312"/>
              <a:gd name="connsiteX1200" fmla="*/ 4427061 w 4476642"/>
              <a:gd name="connsiteY1200" fmla="*/ 1773443 h 4473312"/>
              <a:gd name="connsiteX1201" fmla="*/ 4433748 w 4476642"/>
              <a:gd name="connsiteY1201" fmla="*/ 1879321 h 4473312"/>
              <a:gd name="connsiteX1202" fmla="*/ 4440436 w 4476642"/>
              <a:gd name="connsiteY1202" fmla="*/ 1879321 h 4473312"/>
              <a:gd name="connsiteX1203" fmla="*/ 4440436 w 4476642"/>
              <a:gd name="connsiteY1203" fmla="*/ 1892555 h 4473312"/>
              <a:gd name="connsiteX1204" fmla="*/ 4447123 w 4476642"/>
              <a:gd name="connsiteY1204" fmla="*/ 1905790 h 4473312"/>
              <a:gd name="connsiteX1205" fmla="*/ 4440436 w 4476642"/>
              <a:gd name="connsiteY1205" fmla="*/ 1925642 h 4473312"/>
              <a:gd name="connsiteX1206" fmla="*/ 4453810 w 4476642"/>
              <a:gd name="connsiteY1206" fmla="*/ 1978580 h 4473312"/>
              <a:gd name="connsiteX1207" fmla="*/ 4460498 w 4476642"/>
              <a:gd name="connsiteY1207" fmla="*/ 1971963 h 4473312"/>
              <a:gd name="connsiteX1208" fmla="*/ 4460498 w 4476642"/>
              <a:gd name="connsiteY1208" fmla="*/ 1991815 h 4473312"/>
              <a:gd name="connsiteX1209" fmla="*/ 4458721 w 4476642"/>
              <a:gd name="connsiteY1209" fmla="*/ 2010530 h 4473312"/>
              <a:gd name="connsiteX1210" fmla="*/ 4459923 w 4476642"/>
              <a:gd name="connsiteY1210" fmla="*/ 2018284 h 4473312"/>
              <a:gd name="connsiteX1211" fmla="*/ 4454646 w 4476642"/>
              <a:gd name="connsiteY1211" fmla="*/ 2018284 h 4473312"/>
              <a:gd name="connsiteX1212" fmla="*/ 4453810 w 4476642"/>
              <a:gd name="connsiteY1212" fmla="*/ 2018284 h 4473312"/>
              <a:gd name="connsiteX1213" fmla="*/ 4460498 w 4476642"/>
              <a:gd name="connsiteY1213" fmla="*/ 2064606 h 4473312"/>
              <a:gd name="connsiteX1214" fmla="*/ 4460498 w 4476642"/>
              <a:gd name="connsiteY1214" fmla="*/ 2057988 h 4473312"/>
              <a:gd name="connsiteX1215" fmla="*/ 4467185 w 4476642"/>
              <a:gd name="connsiteY1215" fmla="*/ 2064606 h 4473312"/>
              <a:gd name="connsiteX1216" fmla="*/ 4467185 w 4476642"/>
              <a:gd name="connsiteY1216" fmla="*/ 2104310 h 4473312"/>
              <a:gd name="connsiteX1217" fmla="*/ 4467185 w 4476642"/>
              <a:gd name="connsiteY1217" fmla="*/ 2144014 h 4473312"/>
              <a:gd name="connsiteX1218" fmla="*/ 4473872 w 4476642"/>
              <a:gd name="connsiteY1218" fmla="*/ 2130779 h 4473312"/>
              <a:gd name="connsiteX1219" fmla="*/ 4467185 w 4476642"/>
              <a:gd name="connsiteY1219" fmla="*/ 2163866 h 4473312"/>
              <a:gd name="connsiteX1220" fmla="*/ 4467185 w 4476642"/>
              <a:gd name="connsiteY1220" fmla="*/ 2196952 h 4473312"/>
              <a:gd name="connsiteX1221" fmla="*/ 4467185 w 4476642"/>
              <a:gd name="connsiteY1221" fmla="*/ 2296212 h 4473312"/>
              <a:gd name="connsiteX1222" fmla="*/ 4473872 w 4476642"/>
              <a:gd name="connsiteY1222" fmla="*/ 2329299 h 4473312"/>
              <a:gd name="connsiteX1223" fmla="*/ 4467185 w 4476642"/>
              <a:gd name="connsiteY1223" fmla="*/ 2349151 h 4473312"/>
              <a:gd name="connsiteX1224" fmla="*/ 4467185 w 4476642"/>
              <a:gd name="connsiteY1224" fmla="*/ 2402089 h 4473312"/>
              <a:gd name="connsiteX1225" fmla="*/ 4473872 w 4476642"/>
              <a:gd name="connsiteY1225" fmla="*/ 2441793 h 4473312"/>
              <a:gd name="connsiteX1226" fmla="*/ 4467185 w 4476642"/>
              <a:gd name="connsiteY1226" fmla="*/ 2481497 h 4473312"/>
              <a:gd name="connsiteX1227" fmla="*/ 4460498 w 4476642"/>
              <a:gd name="connsiteY1227" fmla="*/ 2514584 h 4473312"/>
              <a:gd name="connsiteX1228" fmla="*/ 4453810 w 4476642"/>
              <a:gd name="connsiteY1228" fmla="*/ 2587374 h 4473312"/>
              <a:gd name="connsiteX1229" fmla="*/ 4447123 w 4476642"/>
              <a:gd name="connsiteY1229" fmla="*/ 2554288 h 4473312"/>
              <a:gd name="connsiteX1230" fmla="*/ 4440436 w 4476642"/>
              <a:gd name="connsiteY1230" fmla="*/ 2587374 h 4473312"/>
              <a:gd name="connsiteX1231" fmla="*/ 4440436 w 4476642"/>
              <a:gd name="connsiteY1231" fmla="*/ 2607226 h 4473312"/>
              <a:gd name="connsiteX1232" fmla="*/ 4447123 w 4476642"/>
              <a:gd name="connsiteY1232" fmla="*/ 2613844 h 4473312"/>
              <a:gd name="connsiteX1233" fmla="*/ 4433748 w 4476642"/>
              <a:gd name="connsiteY1233" fmla="*/ 2613844 h 4473312"/>
              <a:gd name="connsiteX1234" fmla="*/ 4420374 w 4476642"/>
              <a:gd name="connsiteY1234" fmla="*/ 2640313 h 4473312"/>
              <a:gd name="connsiteX1235" fmla="*/ 4427061 w 4476642"/>
              <a:gd name="connsiteY1235" fmla="*/ 2666782 h 4473312"/>
              <a:gd name="connsiteX1236" fmla="*/ 4406998 w 4476642"/>
              <a:gd name="connsiteY1236" fmla="*/ 2713104 h 4473312"/>
              <a:gd name="connsiteX1237" fmla="*/ 4427061 w 4476642"/>
              <a:gd name="connsiteY1237" fmla="*/ 2686634 h 4473312"/>
              <a:gd name="connsiteX1238" fmla="*/ 4406998 w 4476642"/>
              <a:gd name="connsiteY1238" fmla="*/ 2759425 h 4473312"/>
              <a:gd name="connsiteX1239" fmla="*/ 4420374 w 4476642"/>
              <a:gd name="connsiteY1239" fmla="*/ 2726338 h 4473312"/>
              <a:gd name="connsiteX1240" fmla="*/ 4440436 w 4476642"/>
              <a:gd name="connsiteY1240" fmla="*/ 2686634 h 4473312"/>
              <a:gd name="connsiteX1241" fmla="*/ 4433748 w 4476642"/>
              <a:gd name="connsiteY1241" fmla="*/ 2719721 h 4473312"/>
              <a:gd name="connsiteX1242" fmla="*/ 4427061 w 4476642"/>
              <a:gd name="connsiteY1242" fmla="*/ 2737919 h 4473312"/>
              <a:gd name="connsiteX1243" fmla="*/ 4426318 w 4476642"/>
              <a:gd name="connsiteY1243" fmla="*/ 2738838 h 4473312"/>
              <a:gd name="connsiteX1244" fmla="*/ 4427061 w 4476642"/>
              <a:gd name="connsiteY1244" fmla="*/ 2732956 h 4473312"/>
              <a:gd name="connsiteX1245" fmla="*/ 4400311 w 4476642"/>
              <a:gd name="connsiteY1245" fmla="*/ 2779277 h 4473312"/>
              <a:gd name="connsiteX1246" fmla="*/ 4393624 w 4476642"/>
              <a:gd name="connsiteY1246" fmla="*/ 2779277 h 4473312"/>
              <a:gd name="connsiteX1247" fmla="*/ 4386936 w 4476642"/>
              <a:gd name="connsiteY1247" fmla="*/ 2805746 h 4473312"/>
              <a:gd name="connsiteX1248" fmla="*/ 4393624 w 4476642"/>
              <a:gd name="connsiteY1248" fmla="*/ 2799129 h 4473312"/>
              <a:gd name="connsiteX1249" fmla="*/ 4386936 w 4476642"/>
              <a:gd name="connsiteY1249" fmla="*/ 2845450 h 4473312"/>
              <a:gd name="connsiteX1250" fmla="*/ 4366874 w 4476642"/>
              <a:gd name="connsiteY1250" fmla="*/ 2898389 h 4473312"/>
              <a:gd name="connsiteX1251" fmla="*/ 4360186 w 4476642"/>
              <a:gd name="connsiteY1251" fmla="*/ 2911623 h 4473312"/>
              <a:gd name="connsiteX1252" fmla="*/ 4353500 w 4476642"/>
              <a:gd name="connsiteY1252" fmla="*/ 2944710 h 4473312"/>
              <a:gd name="connsiteX1253" fmla="*/ 4333437 w 4476642"/>
              <a:gd name="connsiteY1253" fmla="*/ 2964562 h 4473312"/>
              <a:gd name="connsiteX1254" fmla="*/ 4333437 w 4476642"/>
              <a:gd name="connsiteY1254" fmla="*/ 2991031 h 4473312"/>
              <a:gd name="connsiteX1255" fmla="*/ 4320062 w 4476642"/>
              <a:gd name="connsiteY1255" fmla="*/ 3024118 h 4473312"/>
              <a:gd name="connsiteX1256" fmla="*/ 4320062 w 4476642"/>
              <a:gd name="connsiteY1256" fmla="*/ 3010883 h 4473312"/>
              <a:gd name="connsiteX1257" fmla="*/ 4326750 w 4476642"/>
              <a:gd name="connsiteY1257" fmla="*/ 3004266 h 4473312"/>
              <a:gd name="connsiteX1258" fmla="*/ 4326750 w 4476642"/>
              <a:gd name="connsiteY1258" fmla="*/ 2991031 h 4473312"/>
              <a:gd name="connsiteX1259" fmla="*/ 4313375 w 4476642"/>
              <a:gd name="connsiteY1259" fmla="*/ 3017501 h 4473312"/>
              <a:gd name="connsiteX1260" fmla="*/ 4300000 w 4476642"/>
              <a:gd name="connsiteY1260" fmla="*/ 3063822 h 4473312"/>
              <a:gd name="connsiteX1261" fmla="*/ 4286626 w 4476642"/>
              <a:gd name="connsiteY1261" fmla="*/ 3096908 h 4473312"/>
              <a:gd name="connsiteX1262" fmla="*/ 4279938 w 4476642"/>
              <a:gd name="connsiteY1262" fmla="*/ 3123378 h 4473312"/>
              <a:gd name="connsiteX1263" fmla="*/ 4246501 w 4476642"/>
              <a:gd name="connsiteY1263" fmla="*/ 3176316 h 4473312"/>
              <a:gd name="connsiteX1264" fmla="*/ 4246501 w 4476642"/>
              <a:gd name="connsiteY1264" fmla="*/ 3196168 h 4473312"/>
              <a:gd name="connsiteX1265" fmla="*/ 4233126 w 4476642"/>
              <a:gd name="connsiteY1265" fmla="*/ 3202786 h 4473312"/>
              <a:gd name="connsiteX1266" fmla="*/ 4226438 w 4476642"/>
              <a:gd name="connsiteY1266" fmla="*/ 3216020 h 4473312"/>
              <a:gd name="connsiteX1267" fmla="*/ 4233126 w 4476642"/>
              <a:gd name="connsiteY1267" fmla="*/ 3222638 h 4473312"/>
              <a:gd name="connsiteX1268" fmla="*/ 4206376 w 4476642"/>
              <a:gd name="connsiteY1268" fmla="*/ 3282194 h 4473312"/>
              <a:gd name="connsiteX1269" fmla="*/ 4199689 w 4476642"/>
              <a:gd name="connsiteY1269" fmla="*/ 3275576 h 4473312"/>
              <a:gd name="connsiteX1270" fmla="*/ 4172940 w 4476642"/>
              <a:gd name="connsiteY1270" fmla="*/ 3335132 h 4473312"/>
              <a:gd name="connsiteX1271" fmla="*/ 4146190 w 4476642"/>
              <a:gd name="connsiteY1271" fmla="*/ 3381453 h 4473312"/>
              <a:gd name="connsiteX1272" fmla="*/ 4126128 w 4476642"/>
              <a:gd name="connsiteY1272" fmla="*/ 3394688 h 4473312"/>
              <a:gd name="connsiteX1273" fmla="*/ 4106066 w 4476642"/>
              <a:gd name="connsiteY1273" fmla="*/ 3427775 h 4473312"/>
              <a:gd name="connsiteX1274" fmla="*/ 4106066 w 4476642"/>
              <a:gd name="connsiteY1274" fmla="*/ 3447627 h 4473312"/>
              <a:gd name="connsiteX1275" fmla="*/ 4092691 w 4476642"/>
              <a:gd name="connsiteY1275" fmla="*/ 3434392 h 4473312"/>
              <a:gd name="connsiteX1276" fmla="*/ 4079316 w 4476642"/>
              <a:gd name="connsiteY1276" fmla="*/ 3454244 h 4473312"/>
              <a:gd name="connsiteX1277" fmla="*/ 4086003 w 4476642"/>
              <a:gd name="connsiteY1277" fmla="*/ 3467479 h 4473312"/>
              <a:gd name="connsiteX1278" fmla="*/ 4072628 w 4476642"/>
              <a:gd name="connsiteY1278" fmla="*/ 3474096 h 4473312"/>
              <a:gd name="connsiteX1279" fmla="*/ 4079316 w 4476642"/>
              <a:gd name="connsiteY1279" fmla="*/ 3480713 h 4473312"/>
              <a:gd name="connsiteX1280" fmla="*/ 4065941 w 4476642"/>
              <a:gd name="connsiteY1280" fmla="*/ 3500565 h 4473312"/>
              <a:gd name="connsiteX1281" fmla="*/ 4059254 w 4476642"/>
              <a:gd name="connsiteY1281" fmla="*/ 3507183 h 4473312"/>
              <a:gd name="connsiteX1282" fmla="*/ 4039192 w 4476642"/>
              <a:gd name="connsiteY1282" fmla="*/ 3553504 h 4473312"/>
              <a:gd name="connsiteX1283" fmla="*/ 4019129 w 4476642"/>
              <a:gd name="connsiteY1283" fmla="*/ 3560121 h 4473312"/>
              <a:gd name="connsiteX1284" fmla="*/ 4025816 w 4476642"/>
              <a:gd name="connsiteY1284" fmla="*/ 3540269 h 4473312"/>
              <a:gd name="connsiteX1285" fmla="*/ 4005754 w 4476642"/>
              <a:gd name="connsiteY1285" fmla="*/ 3566739 h 4473312"/>
              <a:gd name="connsiteX1286" fmla="*/ 3992380 w 4476642"/>
              <a:gd name="connsiteY1286" fmla="*/ 3586591 h 4473312"/>
              <a:gd name="connsiteX1287" fmla="*/ 4005754 w 4476642"/>
              <a:gd name="connsiteY1287" fmla="*/ 3566739 h 4473312"/>
              <a:gd name="connsiteX1288" fmla="*/ 4019129 w 4476642"/>
              <a:gd name="connsiteY1288" fmla="*/ 3566739 h 4473312"/>
              <a:gd name="connsiteX1289" fmla="*/ 3972317 w 4476642"/>
              <a:gd name="connsiteY1289" fmla="*/ 3626294 h 4473312"/>
              <a:gd name="connsiteX1290" fmla="*/ 3938880 w 4476642"/>
              <a:gd name="connsiteY1290" fmla="*/ 3659381 h 4473312"/>
              <a:gd name="connsiteX1291" fmla="*/ 3912131 w 4476642"/>
              <a:gd name="connsiteY1291" fmla="*/ 3699085 h 4473312"/>
              <a:gd name="connsiteX1292" fmla="*/ 3878694 w 4476642"/>
              <a:gd name="connsiteY1292" fmla="*/ 3732172 h 4473312"/>
              <a:gd name="connsiteX1293" fmla="*/ 3898756 w 4476642"/>
              <a:gd name="connsiteY1293" fmla="*/ 3699085 h 4473312"/>
              <a:gd name="connsiteX1294" fmla="*/ 3905443 w 4476642"/>
              <a:gd name="connsiteY1294" fmla="*/ 3679233 h 4473312"/>
              <a:gd name="connsiteX1295" fmla="*/ 3885381 w 4476642"/>
              <a:gd name="connsiteY1295" fmla="*/ 3705702 h 4473312"/>
              <a:gd name="connsiteX1296" fmla="*/ 3865319 w 4476642"/>
              <a:gd name="connsiteY1296" fmla="*/ 3738789 h 4473312"/>
              <a:gd name="connsiteX1297" fmla="*/ 3838569 w 4476642"/>
              <a:gd name="connsiteY1297" fmla="*/ 3771876 h 4473312"/>
              <a:gd name="connsiteX1298" fmla="*/ 3838569 w 4476642"/>
              <a:gd name="connsiteY1298" fmla="*/ 3758641 h 4473312"/>
              <a:gd name="connsiteX1299" fmla="*/ 3851944 w 4476642"/>
              <a:gd name="connsiteY1299" fmla="*/ 3732172 h 4473312"/>
              <a:gd name="connsiteX1300" fmla="*/ 3805132 w 4476642"/>
              <a:gd name="connsiteY1300" fmla="*/ 3785110 h 4473312"/>
              <a:gd name="connsiteX1301" fmla="*/ 3785070 w 4476642"/>
              <a:gd name="connsiteY1301" fmla="*/ 3804962 h 4473312"/>
              <a:gd name="connsiteX1302" fmla="*/ 3758320 w 4476642"/>
              <a:gd name="connsiteY1302" fmla="*/ 3824814 h 4473312"/>
              <a:gd name="connsiteX1303" fmla="*/ 3718196 w 4476642"/>
              <a:gd name="connsiteY1303" fmla="*/ 3871136 h 4473312"/>
              <a:gd name="connsiteX1304" fmla="*/ 3731571 w 4476642"/>
              <a:gd name="connsiteY1304" fmla="*/ 3851284 h 4473312"/>
              <a:gd name="connsiteX1305" fmla="*/ 3711509 w 4476642"/>
              <a:gd name="connsiteY1305" fmla="*/ 3871136 h 4473312"/>
              <a:gd name="connsiteX1306" fmla="*/ 3684759 w 4476642"/>
              <a:gd name="connsiteY1306" fmla="*/ 3897605 h 4473312"/>
              <a:gd name="connsiteX1307" fmla="*/ 3651322 w 4476642"/>
              <a:gd name="connsiteY1307" fmla="*/ 3930691 h 4473312"/>
              <a:gd name="connsiteX1308" fmla="*/ 3671384 w 4476642"/>
              <a:gd name="connsiteY1308" fmla="*/ 3917457 h 4473312"/>
              <a:gd name="connsiteX1309" fmla="*/ 3658010 w 4476642"/>
              <a:gd name="connsiteY1309" fmla="*/ 3937309 h 4473312"/>
              <a:gd name="connsiteX1310" fmla="*/ 3637947 w 4476642"/>
              <a:gd name="connsiteY1310" fmla="*/ 3943926 h 4473312"/>
              <a:gd name="connsiteX1311" fmla="*/ 3617885 w 4476642"/>
              <a:gd name="connsiteY1311" fmla="*/ 3957161 h 4473312"/>
              <a:gd name="connsiteX1312" fmla="*/ 3577760 w 4476642"/>
              <a:gd name="connsiteY1312" fmla="*/ 3996865 h 4473312"/>
              <a:gd name="connsiteX1313" fmla="*/ 3551011 w 4476642"/>
              <a:gd name="connsiteY1313" fmla="*/ 4010099 h 4473312"/>
              <a:gd name="connsiteX1314" fmla="*/ 3564386 w 4476642"/>
              <a:gd name="connsiteY1314" fmla="*/ 4016717 h 4473312"/>
              <a:gd name="connsiteX1315" fmla="*/ 3537636 w 4476642"/>
              <a:gd name="connsiteY1315" fmla="*/ 4023334 h 4473312"/>
              <a:gd name="connsiteX1316" fmla="*/ 3490824 w 4476642"/>
              <a:gd name="connsiteY1316" fmla="*/ 4049803 h 4473312"/>
              <a:gd name="connsiteX1317" fmla="*/ 3497512 w 4476642"/>
              <a:gd name="connsiteY1317" fmla="*/ 4056421 h 4473312"/>
              <a:gd name="connsiteX1318" fmla="*/ 3484137 w 4476642"/>
              <a:gd name="connsiteY1318" fmla="*/ 4056421 h 4473312"/>
              <a:gd name="connsiteX1319" fmla="*/ 3437325 w 4476642"/>
              <a:gd name="connsiteY1319" fmla="*/ 4082890 h 4473312"/>
              <a:gd name="connsiteX1320" fmla="*/ 3437325 w 4476642"/>
              <a:gd name="connsiteY1320" fmla="*/ 4096125 h 4473312"/>
              <a:gd name="connsiteX1321" fmla="*/ 3423950 w 4476642"/>
              <a:gd name="connsiteY1321" fmla="*/ 4096125 h 4473312"/>
              <a:gd name="connsiteX1322" fmla="*/ 3370451 w 4476642"/>
              <a:gd name="connsiteY1322" fmla="*/ 4129211 h 4473312"/>
              <a:gd name="connsiteX1323" fmla="*/ 3370451 w 4476642"/>
              <a:gd name="connsiteY1323" fmla="*/ 4142446 h 4473312"/>
              <a:gd name="connsiteX1324" fmla="*/ 3350389 w 4476642"/>
              <a:gd name="connsiteY1324" fmla="*/ 4149063 h 4473312"/>
              <a:gd name="connsiteX1325" fmla="*/ 3337014 w 4476642"/>
              <a:gd name="connsiteY1325" fmla="*/ 4162298 h 4473312"/>
              <a:gd name="connsiteX1326" fmla="*/ 3343702 w 4476642"/>
              <a:gd name="connsiteY1326" fmla="*/ 4149063 h 4473312"/>
              <a:gd name="connsiteX1327" fmla="*/ 3250078 w 4476642"/>
              <a:gd name="connsiteY1327" fmla="*/ 4202002 h 4473312"/>
              <a:gd name="connsiteX1328" fmla="*/ 3156454 w 4476642"/>
              <a:gd name="connsiteY1328" fmla="*/ 4241706 h 4473312"/>
              <a:gd name="connsiteX1329" fmla="*/ 3156454 w 4476642"/>
              <a:gd name="connsiteY1329" fmla="*/ 4248323 h 4473312"/>
              <a:gd name="connsiteX1330" fmla="*/ 3129704 w 4476642"/>
              <a:gd name="connsiteY1330" fmla="*/ 4261558 h 4473312"/>
              <a:gd name="connsiteX1331" fmla="*/ 3123017 w 4476642"/>
              <a:gd name="connsiteY1331" fmla="*/ 4254941 h 4473312"/>
              <a:gd name="connsiteX1332" fmla="*/ 3069518 w 4476642"/>
              <a:gd name="connsiteY1332" fmla="*/ 4281410 h 4473312"/>
              <a:gd name="connsiteX1333" fmla="*/ 3056143 w 4476642"/>
              <a:gd name="connsiteY1333" fmla="*/ 4281410 h 4473312"/>
              <a:gd name="connsiteX1334" fmla="*/ 3042768 w 4476642"/>
              <a:gd name="connsiteY1334" fmla="*/ 4288027 h 4473312"/>
              <a:gd name="connsiteX1335" fmla="*/ 3022706 w 4476642"/>
              <a:gd name="connsiteY1335" fmla="*/ 4294644 h 4473312"/>
              <a:gd name="connsiteX1336" fmla="*/ 2989269 w 4476642"/>
              <a:gd name="connsiteY1336" fmla="*/ 4307879 h 4473312"/>
              <a:gd name="connsiteX1337" fmla="*/ 2995956 w 4476642"/>
              <a:gd name="connsiteY1337" fmla="*/ 4307879 h 4473312"/>
              <a:gd name="connsiteX1338" fmla="*/ 3029394 w 4476642"/>
              <a:gd name="connsiteY1338" fmla="*/ 4301262 h 4473312"/>
              <a:gd name="connsiteX1339" fmla="*/ 2989269 w 4476642"/>
              <a:gd name="connsiteY1339" fmla="*/ 4327731 h 4473312"/>
              <a:gd name="connsiteX1340" fmla="*/ 2995956 w 4476642"/>
              <a:gd name="connsiteY1340" fmla="*/ 4314496 h 4473312"/>
              <a:gd name="connsiteX1341" fmla="*/ 2949145 w 4476642"/>
              <a:gd name="connsiteY1341" fmla="*/ 4334348 h 4473312"/>
              <a:gd name="connsiteX1342" fmla="*/ 2895646 w 4476642"/>
              <a:gd name="connsiteY1342" fmla="*/ 4354200 h 4473312"/>
              <a:gd name="connsiteX1343" fmla="*/ 2842146 w 4476642"/>
              <a:gd name="connsiteY1343" fmla="*/ 4374052 h 4473312"/>
              <a:gd name="connsiteX1344" fmla="*/ 2788647 w 4476642"/>
              <a:gd name="connsiteY1344" fmla="*/ 4387287 h 4473312"/>
              <a:gd name="connsiteX1345" fmla="*/ 2761898 w 4476642"/>
              <a:gd name="connsiteY1345" fmla="*/ 4393904 h 4473312"/>
              <a:gd name="connsiteX1346" fmla="*/ 2802022 w 4476642"/>
              <a:gd name="connsiteY1346" fmla="*/ 4374052 h 4473312"/>
              <a:gd name="connsiteX1347" fmla="*/ 2748523 w 4476642"/>
              <a:gd name="connsiteY1347" fmla="*/ 4387287 h 4473312"/>
              <a:gd name="connsiteX1348" fmla="*/ 2728460 w 4476642"/>
              <a:gd name="connsiteY1348" fmla="*/ 4393904 h 4473312"/>
              <a:gd name="connsiteX1349" fmla="*/ 2715086 w 4476642"/>
              <a:gd name="connsiteY1349" fmla="*/ 4400522 h 4473312"/>
              <a:gd name="connsiteX1350" fmla="*/ 2681648 w 4476642"/>
              <a:gd name="connsiteY1350" fmla="*/ 4407139 h 4473312"/>
              <a:gd name="connsiteX1351" fmla="*/ 2721773 w 4476642"/>
              <a:gd name="connsiteY1351" fmla="*/ 4387287 h 4473312"/>
              <a:gd name="connsiteX1352" fmla="*/ 2648212 w 4476642"/>
              <a:gd name="connsiteY1352" fmla="*/ 4413756 h 4473312"/>
              <a:gd name="connsiteX1353" fmla="*/ 2634837 w 4476642"/>
              <a:gd name="connsiteY1353" fmla="*/ 4407139 h 4473312"/>
              <a:gd name="connsiteX1354" fmla="*/ 2594712 w 4476642"/>
              <a:gd name="connsiteY1354" fmla="*/ 4420374 h 4473312"/>
              <a:gd name="connsiteX1355" fmla="*/ 2554588 w 4476642"/>
              <a:gd name="connsiteY1355" fmla="*/ 4433608 h 4473312"/>
              <a:gd name="connsiteX1356" fmla="*/ 2514464 w 4476642"/>
              <a:gd name="connsiteY1356" fmla="*/ 4440226 h 4473312"/>
              <a:gd name="connsiteX1357" fmla="*/ 2467652 w 4476642"/>
              <a:gd name="connsiteY1357" fmla="*/ 4453460 h 4473312"/>
              <a:gd name="connsiteX1358" fmla="*/ 2467652 w 4476642"/>
              <a:gd name="connsiteY1358" fmla="*/ 4446843 h 4473312"/>
              <a:gd name="connsiteX1359" fmla="*/ 2474339 w 4476642"/>
              <a:gd name="connsiteY1359" fmla="*/ 4446843 h 4473312"/>
              <a:gd name="connsiteX1360" fmla="*/ 2467652 w 4476642"/>
              <a:gd name="connsiteY1360" fmla="*/ 4446843 h 4473312"/>
              <a:gd name="connsiteX1361" fmla="*/ 2466816 w 4476642"/>
              <a:gd name="connsiteY1361" fmla="*/ 4446843 h 4473312"/>
              <a:gd name="connsiteX1362" fmla="*/ 2440902 w 4476642"/>
              <a:gd name="connsiteY1362" fmla="*/ 4446843 h 4473312"/>
              <a:gd name="connsiteX1363" fmla="*/ 2440902 w 4476642"/>
              <a:gd name="connsiteY1363" fmla="*/ 4453460 h 4473312"/>
              <a:gd name="connsiteX1364" fmla="*/ 2407465 w 4476642"/>
              <a:gd name="connsiteY1364" fmla="*/ 4453460 h 4473312"/>
              <a:gd name="connsiteX1365" fmla="*/ 2409137 w 4476642"/>
              <a:gd name="connsiteY1365" fmla="*/ 4453460 h 4473312"/>
              <a:gd name="connsiteX1366" fmla="*/ 2414152 w 4476642"/>
              <a:gd name="connsiteY1366" fmla="*/ 4453460 h 4473312"/>
              <a:gd name="connsiteX1367" fmla="*/ 2420840 w 4476642"/>
              <a:gd name="connsiteY1367" fmla="*/ 4460078 h 4473312"/>
              <a:gd name="connsiteX1368" fmla="*/ 2460964 w 4476642"/>
              <a:gd name="connsiteY1368" fmla="*/ 4453460 h 4473312"/>
              <a:gd name="connsiteX1369" fmla="*/ 2474339 w 4476642"/>
              <a:gd name="connsiteY1369" fmla="*/ 4460078 h 4473312"/>
              <a:gd name="connsiteX1370" fmla="*/ 2447590 w 4476642"/>
              <a:gd name="connsiteY1370" fmla="*/ 4460078 h 4473312"/>
              <a:gd name="connsiteX1371" fmla="*/ 2360653 w 4476642"/>
              <a:gd name="connsiteY1371" fmla="*/ 4473312 h 4473312"/>
              <a:gd name="connsiteX1372" fmla="*/ 2387403 w 4476642"/>
              <a:gd name="connsiteY1372" fmla="*/ 4453460 h 4473312"/>
              <a:gd name="connsiteX1373" fmla="*/ 2313842 w 4476642"/>
              <a:gd name="connsiteY1373" fmla="*/ 4460078 h 4473312"/>
              <a:gd name="connsiteX1374" fmla="*/ 2287092 w 4476642"/>
              <a:gd name="connsiteY1374" fmla="*/ 4460078 h 4473312"/>
              <a:gd name="connsiteX1375" fmla="*/ 2260342 w 4476642"/>
              <a:gd name="connsiteY1375" fmla="*/ 4460078 h 4473312"/>
              <a:gd name="connsiteX1376" fmla="*/ 2206843 w 4476642"/>
              <a:gd name="connsiteY1376" fmla="*/ 4466695 h 4473312"/>
              <a:gd name="connsiteX1377" fmla="*/ 2226905 w 4476642"/>
              <a:gd name="connsiteY1377" fmla="*/ 4460078 h 4473312"/>
              <a:gd name="connsiteX1378" fmla="*/ 2193468 w 4476642"/>
              <a:gd name="connsiteY1378" fmla="*/ 4460078 h 4473312"/>
              <a:gd name="connsiteX1379" fmla="*/ 2193468 w 4476642"/>
              <a:gd name="connsiteY1379" fmla="*/ 4466695 h 4473312"/>
              <a:gd name="connsiteX1380" fmla="*/ 2126594 w 4476642"/>
              <a:gd name="connsiteY1380" fmla="*/ 4473312 h 4473312"/>
              <a:gd name="connsiteX1381" fmla="*/ 2086470 w 4476642"/>
              <a:gd name="connsiteY1381" fmla="*/ 4466695 h 4473312"/>
              <a:gd name="connsiteX1382" fmla="*/ 2039658 w 4476642"/>
              <a:gd name="connsiteY1382" fmla="*/ 4460078 h 4473312"/>
              <a:gd name="connsiteX1383" fmla="*/ 2006221 w 4476642"/>
              <a:gd name="connsiteY1383" fmla="*/ 4460078 h 4473312"/>
              <a:gd name="connsiteX1384" fmla="*/ 2032970 w 4476642"/>
              <a:gd name="connsiteY1384" fmla="*/ 4446843 h 4473312"/>
              <a:gd name="connsiteX1385" fmla="*/ 1992846 w 4476642"/>
              <a:gd name="connsiteY1385" fmla="*/ 4440226 h 4473312"/>
              <a:gd name="connsiteX1386" fmla="*/ 1972784 w 4476642"/>
              <a:gd name="connsiteY1386" fmla="*/ 4440226 h 4473312"/>
              <a:gd name="connsiteX1387" fmla="*/ 1952722 w 4476642"/>
              <a:gd name="connsiteY1387" fmla="*/ 4440226 h 4473312"/>
              <a:gd name="connsiteX1388" fmla="*/ 1892535 w 4476642"/>
              <a:gd name="connsiteY1388" fmla="*/ 4440226 h 4473312"/>
              <a:gd name="connsiteX1389" fmla="*/ 1818974 w 4476642"/>
              <a:gd name="connsiteY1389" fmla="*/ 4426991 h 4473312"/>
              <a:gd name="connsiteX1390" fmla="*/ 1752100 w 4476642"/>
              <a:gd name="connsiteY1390" fmla="*/ 4426991 h 4473312"/>
              <a:gd name="connsiteX1391" fmla="*/ 1832348 w 4476642"/>
              <a:gd name="connsiteY1391" fmla="*/ 4440226 h 4473312"/>
              <a:gd name="connsiteX1392" fmla="*/ 1872473 w 4476642"/>
              <a:gd name="connsiteY1392" fmla="*/ 4446843 h 4473312"/>
              <a:gd name="connsiteX1393" fmla="*/ 1905910 w 4476642"/>
              <a:gd name="connsiteY1393" fmla="*/ 4453460 h 4473312"/>
              <a:gd name="connsiteX1394" fmla="*/ 1925972 w 4476642"/>
              <a:gd name="connsiteY1394" fmla="*/ 4446843 h 4473312"/>
              <a:gd name="connsiteX1395" fmla="*/ 1925972 w 4476642"/>
              <a:gd name="connsiteY1395" fmla="*/ 4453460 h 4473312"/>
              <a:gd name="connsiteX1396" fmla="*/ 2006221 w 4476642"/>
              <a:gd name="connsiteY1396" fmla="*/ 4446843 h 4473312"/>
              <a:gd name="connsiteX1397" fmla="*/ 1966096 w 4476642"/>
              <a:gd name="connsiteY1397" fmla="*/ 4460078 h 4473312"/>
              <a:gd name="connsiteX1398" fmla="*/ 1905910 w 4476642"/>
              <a:gd name="connsiteY1398" fmla="*/ 4460078 h 4473312"/>
              <a:gd name="connsiteX1399" fmla="*/ 1919285 w 4476642"/>
              <a:gd name="connsiteY1399" fmla="*/ 4453460 h 4473312"/>
              <a:gd name="connsiteX1400" fmla="*/ 1839036 w 4476642"/>
              <a:gd name="connsiteY1400" fmla="*/ 4460078 h 4473312"/>
              <a:gd name="connsiteX1401" fmla="*/ 1765474 w 4476642"/>
              <a:gd name="connsiteY1401" fmla="*/ 4440226 h 4473312"/>
              <a:gd name="connsiteX1402" fmla="*/ 1705288 w 4476642"/>
              <a:gd name="connsiteY1402" fmla="*/ 4440226 h 4473312"/>
              <a:gd name="connsiteX1403" fmla="*/ 1698600 w 4476642"/>
              <a:gd name="connsiteY1403" fmla="*/ 4426991 h 4473312"/>
              <a:gd name="connsiteX1404" fmla="*/ 1678538 w 4476642"/>
              <a:gd name="connsiteY1404" fmla="*/ 4420374 h 4473312"/>
              <a:gd name="connsiteX1405" fmla="*/ 1638414 w 4476642"/>
              <a:gd name="connsiteY1405" fmla="*/ 4420374 h 4473312"/>
              <a:gd name="connsiteX1406" fmla="*/ 1598289 w 4476642"/>
              <a:gd name="connsiteY1406" fmla="*/ 4407139 h 4473312"/>
              <a:gd name="connsiteX1407" fmla="*/ 1618352 w 4476642"/>
              <a:gd name="connsiteY1407" fmla="*/ 4413756 h 4473312"/>
              <a:gd name="connsiteX1408" fmla="*/ 1598289 w 4476642"/>
              <a:gd name="connsiteY1408" fmla="*/ 4420374 h 4473312"/>
              <a:gd name="connsiteX1409" fmla="*/ 1558165 w 4476642"/>
              <a:gd name="connsiteY1409" fmla="*/ 4400522 h 4473312"/>
              <a:gd name="connsiteX1410" fmla="*/ 1564852 w 4476642"/>
              <a:gd name="connsiteY1410" fmla="*/ 4393904 h 4473312"/>
              <a:gd name="connsiteX1411" fmla="*/ 1531415 w 4476642"/>
              <a:gd name="connsiteY1411" fmla="*/ 4393904 h 4473312"/>
              <a:gd name="connsiteX1412" fmla="*/ 1504666 w 4476642"/>
              <a:gd name="connsiteY1412" fmla="*/ 4393904 h 4473312"/>
              <a:gd name="connsiteX1413" fmla="*/ 1444479 w 4476642"/>
              <a:gd name="connsiteY1413" fmla="*/ 4374052 h 4473312"/>
              <a:gd name="connsiteX1414" fmla="*/ 1457854 w 4476642"/>
              <a:gd name="connsiteY1414" fmla="*/ 4374052 h 4473312"/>
              <a:gd name="connsiteX1415" fmla="*/ 1491291 w 4476642"/>
              <a:gd name="connsiteY1415" fmla="*/ 4380670 h 4473312"/>
              <a:gd name="connsiteX1416" fmla="*/ 1484604 w 4476642"/>
              <a:gd name="connsiteY1416" fmla="*/ 4374052 h 4473312"/>
              <a:gd name="connsiteX1417" fmla="*/ 1457854 w 4476642"/>
              <a:gd name="connsiteY1417" fmla="*/ 4367435 h 4473312"/>
              <a:gd name="connsiteX1418" fmla="*/ 1437792 w 4476642"/>
              <a:gd name="connsiteY1418" fmla="*/ 4360818 h 4473312"/>
              <a:gd name="connsiteX1419" fmla="*/ 1411042 w 4476642"/>
              <a:gd name="connsiteY1419" fmla="*/ 4347583 h 4473312"/>
              <a:gd name="connsiteX1420" fmla="*/ 1437792 w 4476642"/>
              <a:gd name="connsiteY1420" fmla="*/ 4354200 h 4473312"/>
              <a:gd name="connsiteX1421" fmla="*/ 1464541 w 4476642"/>
              <a:gd name="connsiteY1421" fmla="*/ 4360818 h 4473312"/>
              <a:gd name="connsiteX1422" fmla="*/ 1511353 w 4476642"/>
              <a:gd name="connsiteY1422" fmla="*/ 4367435 h 4473312"/>
              <a:gd name="connsiteX1423" fmla="*/ 1444479 w 4476642"/>
              <a:gd name="connsiteY1423" fmla="*/ 4347583 h 4473312"/>
              <a:gd name="connsiteX1424" fmla="*/ 1397667 w 4476642"/>
              <a:gd name="connsiteY1424" fmla="*/ 4321114 h 4473312"/>
              <a:gd name="connsiteX1425" fmla="*/ 1364230 w 4476642"/>
              <a:gd name="connsiteY1425" fmla="*/ 4314496 h 4473312"/>
              <a:gd name="connsiteX1426" fmla="*/ 1367300 w 4476642"/>
              <a:gd name="connsiteY1426" fmla="*/ 4319812 h 4473312"/>
              <a:gd name="connsiteX1427" fmla="*/ 1324942 w 4476642"/>
              <a:gd name="connsiteY1427" fmla="*/ 4304571 h 4473312"/>
              <a:gd name="connsiteX1428" fmla="*/ 1283982 w 4476642"/>
              <a:gd name="connsiteY1428" fmla="*/ 4288027 h 4473312"/>
              <a:gd name="connsiteX1429" fmla="*/ 1237170 w 4476642"/>
              <a:gd name="connsiteY1429" fmla="*/ 4268175 h 4473312"/>
              <a:gd name="connsiteX1430" fmla="*/ 1197045 w 4476642"/>
              <a:gd name="connsiteY1430" fmla="*/ 4241706 h 4473312"/>
              <a:gd name="connsiteX1431" fmla="*/ 1190358 w 4476642"/>
              <a:gd name="connsiteY1431" fmla="*/ 4248323 h 4473312"/>
              <a:gd name="connsiteX1432" fmla="*/ 1156921 w 4476642"/>
              <a:gd name="connsiteY1432" fmla="*/ 4228471 h 4473312"/>
              <a:gd name="connsiteX1433" fmla="*/ 1176983 w 4476642"/>
              <a:gd name="connsiteY1433" fmla="*/ 4235089 h 4473312"/>
              <a:gd name="connsiteX1434" fmla="*/ 1143546 w 4476642"/>
              <a:gd name="connsiteY1434" fmla="*/ 4215237 h 4473312"/>
              <a:gd name="connsiteX1435" fmla="*/ 1110109 w 4476642"/>
              <a:gd name="connsiteY1435" fmla="*/ 4195385 h 4473312"/>
              <a:gd name="connsiteX1436" fmla="*/ 1096734 w 4476642"/>
              <a:gd name="connsiteY1436" fmla="*/ 4182150 h 4473312"/>
              <a:gd name="connsiteX1437" fmla="*/ 1083359 w 4476642"/>
              <a:gd name="connsiteY1437" fmla="*/ 4182150 h 4473312"/>
              <a:gd name="connsiteX1438" fmla="*/ 1069985 w 4476642"/>
              <a:gd name="connsiteY1438" fmla="*/ 4162298 h 4473312"/>
              <a:gd name="connsiteX1439" fmla="*/ 1043235 w 4476642"/>
              <a:gd name="connsiteY1439" fmla="*/ 4155681 h 4473312"/>
              <a:gd name="connsiteX1440" fmla="*/ 1043235 w 4476642"/>
              <a:gd name="connsiteY1440" fmla="*/ 4135829 h 4473312"/>
              <a:gd name="connsiteX1441" fmla="*/ 1020665 w 4476642"/>
              <a:gd name="connsiteY1441" fmla="*/ 4125076 h 4473312"/>
              <a:gd name="connsiteX1442" fmla="*/ 1013592 w 4476642"/>
              <a:gd name="connsiteY1442" fmla="*/ 4118743 h 4473312"/>
              <a:gd name="connsiteX1443" fmla="*/ 1017739 w 4476642"/>
              <a:gd name="connsiteY1443" fmla="*/ 4121767 h 4473312"/>
              <a:gd name="connsiteX1444" fmla="*/ 1036548 w 4476642"/>
              <a:gd name="connsiteY1444" fmla="*/ 4129211 h 4473312"/>
              <a:gd name="connsiteX1445" fmla="*/ 969674 w 4476642"/>
              <a:gd name="connsiteY1445" fmla="*/ 4089507 h 4473312"/>
              <a:gd name="connsiteX1446" fmla="*/ 962986 w 4476642"/>
              <a:gd name="connsiteY1446" fmla="*/ 4082890 h 4473312"/>
              <a:gd name="connsiteX1447" fmla="*/ 949611 w 4476642"/>
              <a:gd name="connsiteY1447" fmla="*/ 4069655 h 4473312"/>
              <a:gd name="connsiteX1448" fmla="*/ 936237 w 4476642"/>
              <a:gd name="connsiteY1448" fmla="*/ 4063038 h 4473312"/>
              <a:gd name="connsiteX1449" fmla="*/ 942924 w 4476642"/>
              <a:gd name="connsiteY1449" fmla="*/ 4049803 h 4473312"/>
              <a:gd name="connsiteX1450" fmla="*/ 989736 w 4476642"/>
              <a:gd name="connsiteY1450" fmla="*/ 4076273 h 4473312"/>
              <a:gd name="connsiteX1451" fmla="*/ 989736 w 4476642"/>
              <a:gd name="connsiteY1451" fmla="*/ 4063038 h 4473312"/>
              <a:gd name="connsiteX1452" fmla="*/ 956299 w 4476642"/>
              <a:gd name="connsiteY1452" fmla="*/ 4049803 h 4473312"/>
              <a:gd name="connsiteX1453" fmla="*/ 916174 w 4476642"/>
              <a:gd name="connsiteY1453" fmla="*/ 4029951 h 4473312"/>
              <a:gd name="connsiteX1454" fmla="*/ 882737 w 4476642"/>
              <a:gd name="connsiteY1454" fmla="*/ 4016717 h 4473312"/>
              <a:gd name="connsiteX1455" fmla="*/ 909487 w 4476642"/>
              <a:gd name="connsiteY1455" fmla="*/ 4029951 h 4473312"/>
              <a:gd name="connsiteX1456" fmla="*/ 896112 w 4476642"/>
              <a:gd name="connsiteY1456" fmla="*/ 4010099 h 4473312"/>
              <a:gd name="connsiteX1457" fmla="*/ 876050 w 4476642"/>
              <a:gd name="connsiteY1457" fmla="*/ 4003482 h 4473312"/>
              <a:gd name="connsiteX1458" fmla="*/ 876050 w 4476642"/>
              <a:gd name="connsiteY1458" fmla="*/ 3996865 h 4473312"/>
              <a:gd name="connsiteX1459" fmla="*/ 849300 w 4476642"/>
              <a:gd name="connsiteY1459" fmla="*/ 3990247 h 4473312"/>
              <a:gd name="connsiteX1460" fmla="*/ 842613 w 4476642"/>
              <a:gd name="connsiteY1460" fmla="*/ 3970395 h 4473312"/>
              <a:gd name="connsiteX1461" fmla="*/ 809176 w 4476642"/>
              <a:gd name="connsiteY1461" fmla="*/ 3963778 h 4473312"/>
              <a:gd name="connsiteX1462" fmla="*/ 822551 w 4476642"/>
              <a:gd name="connsiteY1462" fmla="*/ 3963778 h 4473312"/>
              <a:gd name="connsiteX1463" fmla="*/ 809176 w 4476642"/>
              <a:gd name="connsiteY1463" fmla="*/ 3943926 h 4473312"/>
              <a:gd name="connsiteX1464" fmla="*/ 789114 w 4476642"/>
              <a:gd name="connsiteY1464" fmla="*/ 3937309 h 4473312"/>
              <a:gd name="connsiteX1465" fmla="*/ 748989 w 4476642"/>
              <a:gd name="connsiteY1465" fmla="*/ 3910839 h 4473312"/>
              <a:gd name="connsiteX1466" fmla="*/ 742302 w 4476642"/>
              <a:gd name="connsiteY1466" fmla="*/ 3910839 h 4473312"/>
              <a:gd name="connsiteX1467" fmla="*/ 722240 w 4476642"/>
              <a:gd name="connsiteY1467" fmla="*/ 3904222 h 4473312"/>
              <a:gd name="connsiteX1468" fmla="*/ 702178 w 4476642"/>
              <a:gd name="connsiteY1468" fmla="*/ 3877753 h 4473312"/>
              <a:gd name="connsiteX1469" fmla="*/ 769052 w 4476642"/>
              <a:gd name="connsiteY1469" fmla="*/ 3917457 h 4473312"/>
              <a:gd name="connsiteX1470" fmla="*/ 728927 w 4476642"/>
              <a:gd name="connsiteY1470" fmla="*/ 3884370 h 4473312"/>
              <a:gd name="connsiteX1471" fmla="*/ 708865 w 4476642"/>
              <a:gd name="connsiteY1471" fmla="*/ 3871136 h 4473312"/>
              <a:gd name="connsiteX1472" fmla="*/ 695490 w 4476642"/>
              <a:gd name="connsiteY1472" fmla="*/ 3857901 h 4473312"/>
              <a:gd name="connsiteX1473" fmla="*/ 615241 w 4476642"/>
              <a:gd name="connsiteY1473" fmla="*/ 3798345 h 4473312"/>
              <a:gd name="connsiteX1474" fmla="*/ 601866 w 4476642"/>
              <a:gd name="connsiteY1474" fmla="*/ 3771876 h 4473312"/>
              <a:gd name="connsiteX1475" fmla="*/ 682115 w 4476642"/>
              <a:gd name="connsiteY1475" fmla="*/ 3824814 h 4473312"/>
              <a:gd name="connsiteX1476" fmla="*/ 682115 w 4476642"/>
              <a:gd name="connsiteY1476" fmla="*/ 3818197 h 4473312"/>
              <a:gd name="connsiteX1477" fmla="*/ 648678 w 4476642"/>
              <a:gd name="connsiteY1477" fmla="*/ 3798345 h 4473312"/>
              <a:gd name="connsiteX1478" fmla="*/ 635304 w 4476642"/>
              <a:gd name="connsiteY1478" fmla="*/ 3785110 h 4473312"/>
              <a:gd name="connsiteX1479" fmla="*/ 615241 w 4476642"/>
              <a:gd name="connsiteY1479" fmla="*/ 3771876 h 4473312"/>
              <a:gd name="connsiteX1480" fmla="*/ 568429 w 4476642"/>
              <a:gd name="connsiteY1480" fmla="*/ 3718937 h 4473312"/>
              <a:gd name="connsiteX1481" fmla="*/ 521618 w 4476642"/>
              <a:gd name="connsiteY1481" fmla="*/ 3672616 h 4473312"/>
              <a:gd name="connsiteX1482" fmla="*/ 481493 w 4476642"/>
              <a:gd name="connsiteY1482" fmla="*/ 3626294 h 4473312"/>
              <a:gd name="connsiteX1483" fmla="*/ 474806 w 4476642"/>
              <a:gd name="connsiteY1483" fmla="*/ 3619677 h 4473312"/>
              <a:gd name="connsiteX1484" fmla="*/ 468118 w 4476642"/>
              <a:gd name="connsiteY1484" fmla="*/ 3613060 h 4473312"/>
              <a:gd name="connsiteX1485" fmla="*/ 481493 w 4476642"/>
              <a:gd name="connsiteY1485" fmla="*/ 3606442 h 4473312"/>
              <a:gd name="connsiteX1486" fmla="*/ 461431 w 4476642"/>
              <a:gd name="connsiteY1486" fmla="*/ 3579973 h 4473312"/>
              <a:gd name="connsiteX1487" fmla="*/ 448056 w 4476642"/>
              <a:gd name="connsiteY1487" fmla="*/ 3573356 h 4473312"/>
              <a:gd name="connsiteX1488" fmla="*/ 461431 w 4476642"/>
              <a:gd name="connsiteY1488" fmla="*/ 3586591 h 4473312"/>
              <a:gd name="connsiteX1489" fmla="*/ 421307 w 4476642"/>
              <a:gd name="connsiteY1489" fmla="*/ 3546887 h 4473312"/>
              <a:gd name="connsiteX1490" fmla="*/ 407932 w 4476642"/>
              <a:gd name="connsiteY1490" fmla="*/ 3507183 h 4473312"/>
              <a:gd name="connsiteX1491" fmla="*/ 381182 w 4476642"/>
              <a:gd name="connsiteY1491" fmla="*/ 3454244 h 4473312"/>
              <a:gd name="connsiteX1492" fmla="*/ 367807 w 4476642"/>
              <a:gd name="connsiteY1492" fmla="*/ 3414540 h 4473312"/>
              <a:gd name="connsiteX1493" fmla="*/ 414619 w 4476642"/>
              <a:gd name="connsiteY1493" fmla="*/ 3447627 h 4473312"/>
              <a:gd name="connsiteX1494" fmla="*/ 441369 w 4476642"/>
              <a:gd name="connsiteY1494" fmla="*/ 3474096 h 4473312"/>
              <a:gd name="connsiteX1495" fmla="*/ 461431 w 4476642"/>
              <a:gd name="connsiteY1495" fmla="*/ 3493948 h 4473312"/>
              <a:gd name="connsiteX1496" fmla="*/ 474806 w 4476642"/>
              <a:gd name="connsiteY1496" fmla="*/ 3513800 h 4473312"/>
              <a:gd name="connsiteX1497" fmla="*/ 461431 w 4476642"/>
              <a:gd name="connsiteY1497" fmla="*/ 3507183 h 4473312"/>
              <a:gd name="connsiteX1498" fmla="*/ 508243 w 4476642"/>
              <a:gd name="connsiteY1498" fmla="*/ 3560121 h 4473312"/>
              <a:gd name="connsiteX1499" fmla="*/ 528305 w 4476642"/>
              <a:gd name="connsiteY1499" fmla="*/ 3573356 h 4473312"/>
              <a:gd name="connsiteX1500" fmla="*/ 561742 w 4476642"/>
              <a:gd name="connsiteY1500" fmla="*/ 3606442 h 4473312"/>
              <a:gd name="connsiteX1501" fmla="*/ 628616 w 4476642"/>
              <a:gd name="connsiteY1501" fmla="*/ 3672616 h 4473312"/>
              <a:gd name="connsiteX1502" fmla="*/ 682115 w 4476642"/>
              <a:gd name="connsiteY1502" fmla="*/ 3732172 h 4473312"/>
              <a:gd name="connsiteX1503" fmla="*/ 735615 w 4476642"/>
              <a:gd name="connsiteY1503" fmla="*/ 3771876 h 4473312"/>
              <a:gd name="connsiteX1504" fmla="*/ 708865 w 4476642"/>
              <a:gd name="connsiteY1504" fmla="*/ 3745406 h 4473312"/>
              <a:gd name="connsiteX1505" fmla="*/ 775739 w 4476642"/>
              <a:gd name="connsiteY1505" fmla="*/ 3798345 h 4473312"/>
              <a:gd name="connsiteX1506" fmla="*/ 849300 w 4476642"/>
              <a:gd name="connsiteY1506" fmla="*/ 3857901 h 4473312"/>
              <a:gd name="connsiteX1507" fmla="*/ 849300 w 4476642"/>
              <a:gd name="connsiteY1507" fmla="*/ 3871136 h 4473312"/>
              <a:gd name="connsiteX1508" fmla="*/ 909487 w 4476642"/>
              <a:gd name="connsiteY1508" fmla="*/ 3904222 h 4473312"/>
              <a:gd name="connsiteX1509" fmla="*/ 882737 w 4476642"/>
              <a:gd name="connsiteY1509" fmla="*/ 3890987 h 4473312"/>
              <a:gd name="connsiteX1510" fmla="*/ 922862 w 4476642"/>
              <a:gd name="connsiteY1510" fmla="*/ 3917457 h 4473312"/>
              <a:gd name="connsiteX1511" fmla="*/ 983048 w 4476642"/>
              <a:gd name="connsiteY1511" fmla="*/ 3963778 h 4473312"/>
              <a:gd name="connsiteX1512" fmla="*/ 1009798 w 4476642"/>
              <a:gd name="connsiteY1512" fmla="*/ 3983630 h 4473312"/>
              <a:gd name="connsiteX1513" fmla="*/ 1029860 w 4476642"/>
              <a:gd name="connsiteY1513" fmla="*/ 3990247 h 4473312"/>
              <a:gd name="connsiteX1514" fmla="*/ 1043235 w 4476642"/>
              <a:gd name="connsiteY1514" fmla="*/ 4003482 h 4473312"/>
              <a:gd name="connsiteX1515" fmla="*/ 1083359 w 4476642"/>
              <a:gd name="connsiteY1515" fmla="*/ 4010099 h 4473312"/>
              <a:gd name="connsiteX1516" fmla="*/ 1110109 w 4476642"/>
              <a:gd name="connsiteY1516" fmla="*/ 4023334 h 4473312"/>
              <a:gd name="connsiteX1517" fmla="*/ 1130171 w 4476642"/>
              <a:gd name="connsiteY1517" fmla="*/ 4036569 h 4473312"/>
              <a:gd name="connsiteX1518" fmla="*/ 1130171 w 4476642"/>
              <a:gd name="connsiteY1518" fmla="*/ 4016717 h 4473312"/>
              <a:gd name="connsiteX1519" fmla="*/ 1103422 w 4476642"/>
              <a:gd name="connsiteY1519" fmla="*/ 4003482 h 4473312"/>
              <a:gd name="connsiteX1520" fmla="*/ 1096734 w 4476642"/>
              <a:gd name="connsiteY1520" fmla="*/ 4010099 h 4473312"/>
              <a:gd name="connsiteX1521" fmla="*/ 1029860 w 4476642"/>
              <a:gd name="connsiteY1521" fmla="*/ 3970395 h 4473312"/>
              <a:gd name="connsiteX1522" fmla="*/ 1023173 w 4476642"/>
              <a:gd name="connsiteY1522" fmla="*/ 3957161 h 4473312"/>
              <a:gd name="connsiteX1523" fmla="*/ 996423 w 4476642"/>
              <a:gd name="connsiteY1523" fmla="*/ 3943926 h 4473312"/>
              <a:gd name="connsiteX1524" fmla="*/ 996423 w 4476642"/>
              <a:gd name="connsiteY1524" fmla="*/ 3950543 h 4473312"/>
              <a:gd name="connsiteX1525" fmla="*/ 983048 w 4476642"/>
              <a:gd name="connsiteY1525" fmla="*/ 3930691 h 4473312"/>
              <a:gd name="connsiteX1526" fmla="*/ 1029860 w 4476642"/>
              <a:gd name="connsiteY1526" fmla="*/ 3950543 h 4473312"/>
              <a:gd name="connsiteX1527" fmla="*/ 956299 w 4476642"/>
              <a:gd name="connsiteY1527" fmla="*/ 3904222 h 4473312"/>
              <a:gd name="connsiteX1528" fmla="*/ 956299 w 4476642"/>
              <a:gd name="connsiteY1528" fmla="*/ 3897605 h 4473312"/>
              <a:gd name="connsiteX1529" fmla="*/ 909487 w 4476642"/>
              <a:gd name="connsiteY1529" fmla="*/ 3857901 h 4473312"/>
              <a:gd name="connsiteX1530" fmla="*/ 922862 w 4476642"/>
              <a:gd name="connsiteY1530" fmla="*/ 3857901 h 4473312"/>
              <a:gd name="connsiteX1531" fmla="*/ 889425 w 4476642"/>
              <a:gd name="connsiteY1531" fmla="*/ 3824814 h 4473312"/>
              <a:gd name="connsiteX1532" fmla="*/ 876050 w 4476642"/>
              <a:gd name="connsiteY1532" fmla="*/ 3818197 h 4473312"/>
              <a:gd name="connsiteX1533" fmla="*/ 829238 w 4476642"/>
              <a:gd name="connsiteY1533" fmla="*/ 3771876 h 4473312"/>
              <a:gd name="connsiteX1534" fmla="*/ 815863 w 4476642"/>
              <a:gd name="connsiteY1534" fmla="*/ 3745406 h 4473312"/>
              <a:gd name="connsiteX1535" fmla="*/ 795801 w 4476642"/>
              <a:gd name="connsiteY1535" fmla="*/ 3725554 h 4473312"/>
              <a:gd name="connsiteX1536" fmla="*/ 822551 w 4476642"/>
              <a:gd name="connsiteY1536" fmla="*/ 3745406 h 4473312"/>
              <a:gd name="connsiteX1537" fmla="*/ 849300 w 4476642"/>
              <a:gd name="connsiteY1537" fmla="*/ 3765258 h 4473312"/>
              <a:gd name="connsiteX1538" fmla="*/ 902800 w 4476642"/>
              <a:gd name="connsiteY1538" fmla="*/ 3811580 h 4473312"/>
              <a:gd name="connsiteX1539" fmla="*/ 962986 w 4476642"/>
              <a:gd name="connsiteY1539" fmla="*/ 3851284 h 4473312"/>
              <a:gd name="connsiteX1540" fmla="*/ 996423 w 4476642"/>
              <a:gd name="connsiteY1540" fmla="*/ 3871136 h 4473312"/>
              <a:gd name="connsiteX1541" fmla="*/ 1023173 w 4476642"/>
              <a:gd name="connsiteY1541" fmla="*/ 3884370 h 4473312"/>
              <a:gd name="connsiteX1542" fmla="*/ 1103422 w 4476642"/>
              <a:gd name="connsiteY1542" fmla="*/ 3930691 h 4473312"/>
              <a:gd name="connsiteX1543" fmla="*/ 1117900 w 4476642"/>
              <a:gd name="connsiteY1543" fmla="*/ 3944336 h 4473312"/>
              <a:gd name="connsiteX1544" fmla="*/ 1116796 w 4476642"/>
              <a:gd name="connsiteY1544" fmla="*/ 3943926 h 4473312"/>
              <a:gd name="connsiteX1545" fmla="*/ 1119382 w 4476642"/>
              <a:gd name="connsiteY1545" fmla="*/ 3945732 h 4473312"/>
              <a:gd name="connsiteX1546" fmla="*/ 1120976 w 4476642"/>
              <a:gd name="connsiteY1546" fmla="*/ 3947235 h 4473312"/>
              <a:gd name="connsiteX1547" fmla="*/ 1143546 w 4476642"/>
              <a:gd name="connsiteY1547" fmla="*/ 3963778 h 4473312"/>
              <a:gd name="connsiteX1548" fmla="*/ 1163608 w 4476642"/>
              <a:gd name="connsiteY1548" fmla="*/ 3970395 h 4473312"/>
              <a:gd name="connsiteX1549" fmla="*/ 1183671 w 4476642"/>
              <a:gd name="connsiteY1549" fmla="*/ 3977013 h 4473312"/>
              <a:gd name="connsiteX1550" fmla="*/ 1163608 w 4476642"/>
              <a:gd name="connsiteY1550" fmla="*/ 3970395 h 4473312"/>
              <a:gd name="connsiteX1551" fmla="*/ 1150234 w 4476642"/>
              <a:gd name="connsiteY1551" fmla="*/ 3963778 h 4473312"/>
              <a:gd name="connsiteX1552" fmla="*/ 1131007 w 4476642"/>
              <a:gd name="connsiteY1552" fmla="*/ 3953852 h 4473312"/>
              <a:gd name="connsiteX1553" fmla="*/ 1119382 w 4476642"/>
              <a:gd name="connsiteY1553" fmla="*/ 3945732 h 4473312"/>
              <a:gd name="connsiteX1554" fmla="*/ 1117900 w 4476642"/>
              <a:gd name="connsiteY1554" fmla="*/ 3944336 h 4473312"/>
              <a:gd name="connsiteX1555" fmla="*/ 1143546 w 4476642"/>
              <a:gd name="connsiteY1555" fmla="*/ 3953852 h 4473312"/>
              <a:gd name="connsiteX1556" fmla="*/ 1170296 w 4476642"/>
              <a:gd name="connsiteY1556" fmla="*/ 3963778 h 4473312"/>
              <a:gd name="connsiteX1557" fmla="*/ 1223795 w 4476642"/>
              <a:gd name="connsiteY1557" fmla="*/ 3990247 h 4473312"/>
              <a:gd name="connsiteX1558" fmla="*/ 1257232 w 4476642"/>
              <a:gd name="connsiteY1558" fmla="*/ 4003482 h 4473312"/>
              <a:gd name="connsiteX1559" fmla="*/ 1217108 w 4476642"/>
              <a:gd name="connsiteY1559" fmla="*/ 3996865 h 4473312"/>
              <a:gd name="connsiteX1560" fmla="*/ 1250545 w 4476642"/>
              <a:gd name="connsiteY1560" fmla="*/ 4010099 h 4473312"/>
              <a:gd name="connsiteX1561" fmla="*/ 1290669 w 4476642"/>
              <a:gd name="connsiteY1561" fmla="*/ 4016717 h 4473312"/>
              <a:gd name="connsiteX1562" fmla="*/ 1297356 w 4476642"/>
              <a:gd name="connsiteY1562" fmla="*/ 4029951 h 4473312"/>
              <a:gd name="connsiteX1563" fmla="*/ 1330793 w 4476642"/>
              <a:gd name="connsiteY1563" fmla="*/ 4043186 h 4473312"/>
              <a:gd name="connsiteX1564" fmla="*/ 1344168 w 4476642"/>
              <a:gd name="connsiteY1564" fmla="*/ 4049803 h 4473312"/>
              <a:gd name="connsiteX1565" fmla="*/ 1364230 w 4476642"/>
              <a:gd name="connsiteY1565" fmla="*/ 4049803 h 4473312"/>
              <a:gd name="connsiteX1566" fmla="*/ 1350856 w 4476642"/>
              <a:gd name="connsiteY1566" fmla="*/ 4043186 h 4473312"/>
              <a:gd name="connsiteX1567" fmla="*/ 1330793 w 4476642"/>
              <a:gd name="connsiteY1567" fmla="*/ 4036569 h 4473312"/>
              <a:gd name="connsiteX1568" fmla="*/ 1304044 w 4476642"/>
              <a:gd name="connsiteY1568" fmla="*/ 4029951 h 4473312"/>
              <a:gd name="connsiteX1569" fmla="*/ 1344168 w 4476642"/>
              <a:gd name="connsiteY1569" fmla="*/ 4036569 h 4473312"/>
              <a:gd name="connsiteX1570" fmla="*/ 1324106 w 4476642"/>
              <a:gd name="connsiteY1570" fmla="*/ 4016717 h 4473312"/>
              <a:gd name="connsiteX1571" fmla="*/ 1344168 w 4476642"/>
              <a:gd name="connsiteY1571" fmla="*/ 4016717 h 4473312"/>
              <a:gd name="connsiteX1572" fmla="*/ 1263919 w 4476642"/>
              <a:gd name="connsiteY1572" fmla="*/ 3990247 h 4473312"/>
              <a:gd name="connsiteX1573" fmla="*/ 1230482 w 4476642"/>
              <a:gd name="connsiteY1573" fmla="*/ 3977013 h 4473312"/>
              <a:gd name="connsiteX1574" fmla="*/ 1230482 w 4476642"/>
              <a:gd name="connsiteY1574" fmla="*/ 3983630 h 4473312"/>
              <a:gd name="connsiteX1575" fmla="*/ 1203733 w 4476642"/>
              <a:gd name="connsiteY1575" fmla="*/ 3963778 h 4473312"/>
              <a:gd name="connsiteX1576" fmla="*/ 1170296 w 4476642"/>
              <a:gd name="connsiteY1576" fmla="*/ 3950543 h 4473312"/>
              <a:gd name="connsiteX1577" fmla="*/ 1130171 w 4476642"/>
              <a:gd name="connsiteY1577" fmla="*/ 3930691 h 4473312"/>
              <a:gd name="connsiteX1578" fmla="*/ 1090047 w 4476642"/>
              <a:gd name="connsiteY1578" fmla="*/ 3910839 h 4473312"/>
              <a:gd name="connsiteX1579" fmla="*/ 1056610 w 4476642"/>
              <a:gd name="connsiteY1579" fmla="*/ 3884370 h 4473312"/>
              <a:gd name="connsiteX1580" fmla="*/ 1023173 w 4476642"/>
              <a:gd name="connsiteY1580" fmla="*/ 3864518 h 4473312"/>
              <a:gd name="connsiteX1581" fmla="*/ 1003111 w 4476642"/>
              <a:gd name="connsiteY1581" fmla="*/ 3851284 h 4473312"/>
              <a:gd name="connsiteX1582" fmla="*/ 989736 w 4476642"/>
              <a:gd name="connsiteY1582" fmla="*/ 3838049 h 4473312"/>
              <a:gd name="connsiteX1583" fmla="*/ 929549 w 4476642"/>
              <a:gd name="connsiteY1583" fmla="*/ 3791728 h 4473312"/>
              <a:gd name="connsiteX1584" fmla="*/ 989736 w 4476642"/>
              <a:gd name="connsiteY1584" fmla="*/ 3824814 h 4473312"/>
              <a:gd name="connsiteX1585" fmla="*/ 929549 w 4476642"/>
              <a:gd name="connsiteY1585" fmla="*/ 3778493 h 4473312"/>
              <a:gd name="connsiteX1586" fmla="*/ 916174 w 4476642"/>
              <a:gd name="connsiteY1586" fmla="*/ 3758641 h 4473312"/>
              <a:gd name="connsiteX1587" fmla="*/ 869363 w 4476642"/>
              <a:gd name="connsiteY1587" fmla="*/ 3718937 h 4473312"/>
              <a:gd name="connsiteX1588" fmla="*/ 855988 w 4476642"/>
              <a:gd name="connsiteY1588" fmla="*/ 3705702 h 4473312"/>
              <a:gd name="connsiteX1589" fmla="*/ 842613 w 4476642"/>
              <a:gd name="connsiteY1589" fmla="*/ 3692468 h 4473312"/>
              <a:gd name="connsiteX1590" fmla="*/ 869363 w 4476642"/>
              <a:gd name="connsiteY1590" fmla="*/ 3712320 h 4473312"/>
              <a:gd name="connsiteX1591" fmla="*/ 855988 w 4476642"/>
              <a:gd name="connsiteY1591" fmla="*/ 3692468 h 4473312"/>
              <a:gd name="connsiteX1592" fmla="*/ 869363 w 4476642"/>
              <a:gd name="connsiteY1592" fmla="*/ 3699085 h 4473312"/>
              <a:gd name="connsiteX1593" fmla="*/ 882737 w 4476642"/>
              <a:gd name="connsiteY1593" fmla="*/ 3705702 h 4473312"/>
              <a:gd name="connsiteX1594" fmla="*/ 916174 w 4476642"/>
              <a:gd name="connsiteY1594" fmla="*/ 3725554 h 4473312"/>
              <a:gd name="connsiteX1595" fmla="*/ 983048 w 4476642"/>
              <a:gd name="connsiteY1595" fmla="*/ 3765258 h 4473312"/>
              <a:gd name="connsiteX1596" fmla="*/ 1043235 w 4476642"/>
              <a:gd name="connsiteY1596" fmla="*/ 3798345 h 4473312"/>
              <a:gd name="connsiteX1597" fmla="*/ 1103422 w 4476642"/>
              <a:gd name="connsiteY1597" fmla="*/ 3838049 h 4473312"/>
              <a:gd name="connsiteX1598" fmla="*/ 1183671 w 4476642"/>
              <a:gd name="connsiteY1598" fmla="*/ 3871136 h 4473312"/>
              <a:gd name="connsiteX1599" fmla="*/ 1263919 w 4476642"/>
              <a:gd name="connsiteY1599" fmla="*/ 3917457 h 4473312"/>
              <a:gd name="connsiteX1600" fmla="*/ 1297356 w 4476642"/>
              <a:gd name="connsiteY1600" fmla="*/ 3924074 h 4473312"/>
              <a:gd name="connsiteX1601" fmla="*/ 1330793 w 4476642"/>
              <a:gd name="connsiteY1601" fmla="*/ 3937309 h 4473312"/>
              <a:gd name="connsiteX1602" fmla="*/ 1364230 w 4476642"/>
              <a:gd name="connsiteY1602" fmla="*/ 3957161 h 4473312"/>
              <a:gd name="connsiteX1603" fmla="*/ 1384293 w 4476642"/>
              <a:gd name="connsiteY1603" fmla="*/ 3963778 h 4473312"/>
              <a:gd name="connsiteX1604" fmla="*/ 1404355 w 4476642"/>
              <a:gd name="connsiteY1604" fmla="*/ 3970395 h 4473312"/>
              <a:gd name="connsiteX1605" fmla="*/ 1397667 w 4476642"/>
              <a:gd name="connsiteY1605" fmla="*/ 3977013 h 4473312"/>
              <a:gd name="connsiteX1606" fmla="*/ 1451167 w 4476642"/>
              <a:gd name="connsiteY1606" fmla="*/ 3983630 h 4473312"/>
              <a:gd name="connsiteX1607" fmla="*/ 1464541 w 4476642"/>
              <a:gd name="connsiteY1607" fmla="*/ 4003482 h 4473312"/>
              <a:gd name="connsiteX1608" fmla="*/ 1551478 w 4476642"/>
              <a:gd name="connsiteY1608" fmla="*/ 4023334 h 4473312"/>
              <a:gd name="connsiteX1609" fmla="*/ 1591602 w 4476642"/>
              <a:gd name="connsiteY1609" fmla="*/ 4029951 h 4473312"/>
              <a:gd name="connsiteX1610" fmla="*/ 1631726 w 4476642"/>
              <a:gd name="connsiteY1610" fmla="*/ 4029951 h 4473312"/>
              <a:gd name="connsiteX1611" fmla="*/ 1665163 w 4476642"/>
              <a:gd name="connsiteY1611" fmla="*/ 4043186 h 4473312"/>
              <a:gd name="connsiteX1612" fmla="*/ 1685226 w 4476642"/>
              <a:gd name="connsiteY1612" fmla="*/ 4036569 h 4473312"/>
              <a:gd name="connsiteX1613" fmla="*/ 1725350 w 4476642"/>
              <a:gd name="connsiteY1613" fmla="*/ 4056421 h 4473312"/>
              <a:gd name="connsiteX1614" fmla="*/ 1752100 w 4476642"/>
              <a:gd name="connsiteY1614" fmla="*/ 4069655 h 4473312"/>
              <a:gd name="connsiteX1615" fmla="*/ 1772162 w 4476642"/>
              <a:gd name="connsiteY1615" fmla="*/ 4076273 h 4473312"/>
              <a:gd name="connsiteX1616" fmla="*/ 1859098 w 4476642"/>
              <a:gd name="connsiteY1616" fmla="*/ 4089507 h 4473312"/>
              <a:gd name="connsiteX1617" fmla="*/ 1839036 w 4476642"/>
              <a:gd name="connsiteY1617" fmla="*/ 4082890 h 4473312"/>
              <a:gd name="connsiteX1618" fmla="*/ 1865785 w 4476642"/>
              <a:gd name="connsiteY1618" fmla="*/ 4076273 h 4473312"/>
              <a:gd name="connsiteX1619" fmla="*/ 1899222 w 4476642"/>
              <a:gd name="connsiteY1619" fmla="*/ 4082890 h 4473312"/>
              <a:gd name="connsiteX1620" fmla="*/ 1932660 w 4476642"/>
              <a:gd name="connsiteY1620" fmla="*/ 4096125 h 4473312"/>
              <a:gd name="connsiteX1621" fmla="*/ 1952722 w 4476642"/>
              <a:gd name="connsiteY1621" fmla="*/ 4082890 h 4473312"/>
              <a:gd name="connsiteX1622" fmla="*/ 2006221 w 4476642"/>
              <a:gd name="connsiteY1622" fmla="*/ 4096125 h 4473312"/>
              <a:gd name="connsiteX1623" fmla="*/ 2019596 w 4476642"/>
              <a:gd name="connsiteY1623" fmla="*/ 4102742 h 4473312"/>
              <a:gd name="connsiteX1624" fmla="*/ 2032970 w 4476642"/>
              <a:gd name="connsiteY1624" fmla="*/ 4102742 h 4473312"/>
              <a:gd name="connsiteX1625" fmla="*/ 2059720 w 4476642"/>
              <a:gd name="connsiteY1625" fmla="*/ 4109359 h 4473312"/>
              <a:gd name="connsiteX1626" fmla="*/ 2119907 w 4476642"/>
              <a:gd name="connsiteY1626" fmla="*/ 4109359 h 4473312"/>
              <a:gd name="connsiteX1627" fmla="*/ 2173406 w 4476642"/>
              <a:gd name="connsiteY1627" fmla="*/ 4102742 h 4473312"/>
              <a:gd name="connsiteX1628" fmla="*/ 2206843 w 4476642"/>
              <a:gd name="connsiteY1628" fmla="*/ 4109359 h 4473312"/>
              <a:gd name="connsiteX1629" fmla="*/ 2233592 w 4476642"/>
              <a:gd name="connsiteY1629" fmla="*/ 4102742 h 4473312"/>
              <a:gd name="connsiteX1630" fmla="*/ 2287092 w 4476642"/>
              <a:gd name="connsiteY1630" fmla="*/ 4082890 h 4473312"/>
              <a:gd name="connsiteX1631" fmla="*/ 2320529 w 4476642"/>
              <a:gd name="connsiteY1631" fmla="*/ 4082890 h 4473312"/>
              <a:gd name="connsiteX1632" fmla="*/ 2353966 w 4476642"/>
              <a:gd name="connsiteY1632" fmla="*/ 4082890 h 4473312"/>
              <a:gd name="connsiteX1633" fmla="*/ 2374028 w 4476642"/>
              <a:gd name="connsiteY1633" fmla="*/ 4082890 h 4473312"/>
              <a:gd name="connsiteX1634" fmla="*/ 2380716 w 4476642"/>
              <a:gd name="connsiteY1634" fmla="*/ 4082890 h 4473312"/>
              <a:gd name="connsiteX1635" fmla="*/ 2394090 w 4476642"/>
              <a:gd name="connsiteY1635" fmla="*/ 4082890 h 4473312"/>
              <a:gd name="connsiteX1636" fmla="*/ 2427527 w 4476642"/>
              <a:gd name="connsiteY1636" fmla="*/ 4076273 h 4473312"/>
              <a:gd name="connsiteX1637" fmla="*/ 2467652 w 4476642"/>
              <a:gd name="connsiteY1637" fmla="*/ 4069655 h 4473312"/>
              <a:gd name="connsiteX1638" fmla="*/ 2501089 w 4476642"/>
              <a:gd name="connsiteY1638" fmla="*/ 4063038 h 4473312"/>
              <a:gd name="connsiteX1639" fmla="*/ 2561275 w 4476642"/>
              <a:gd name="connsiteY1639" fmla="*/ 4049803 h 4473312"/>
              <a:gd name="connsiteX1640" fmla="*/ 2578830 w 4476642"/>
              <a:gd name="connsiteY1640" fmla="*/ 4039877 h 4473312"/>
              <a:gd name="connsiteX1641" fmla="*/ 2599321 w 4476642"/>
              <a:gd name="connsiteY1641" fmla="*/ 4030865 h 4473312"/>
              <a:gd name="connsiteX1642" fmla="*/ 2579837 w 4476642"/>
              <a:gd name="connsiteY1642" fmla="*/ 4033457 h 4473312"/>
              <a:gd name="connsiteX1643" fmla="*/ 2551098 w 4476642"/>
              <a:gd name="connsiteY1643" fmla="*/ 4024238 h 4473312"/>
              <a:gd name="connsiteX1644" fmla="*/ 2551098 w 4476642"/>
              <a:gd name="connsiteY1644" fmla="*/ 4018565 h 4473312"/>
              <a:gd name="connsiteX1645" fmla="*/ 2542788 w 4476642"/>
              <a:gd name="connsiteY1645" fmla="*/ 4015729 h 4473312"/>
              <a:gd name="connsiteX1646" fmla="*/ 2556638 w 4476642"/>
              <a:gd name="connsiteY1646" fmla="*/ 3990200 h 4473312"/>
              <a:gd name="connsiteX1647" fmla="*/ 2553868 w 4476642"/>
              <a:gd name="connsiteY1647" fmla="*/ 3987364 h 4473312"/>
              <a:gd name="connsiteX1648" fmla="*/ 2512318 w 4476642"/>
              <a:gd name="connsiteY1648" fmla="*/ 3993037 h 4473312"/>
              <a:gd name="connsiteX1649" fmla="*/ 2512318 w 4476642"/>
              <a:gd name="connsiteY1649" fmla="*/ 3995873 h 4473312"/>
              <a:gd name="connsiteX1650" fmla="*/ 2504007 w 4476642"/>
              <a:gd name="connsiteY1650" fmla="*/ 3995873 h 4473312"/>
              <a:gd name="connsiteX1651" fmla="*/ 2481847 w 4476642"/>
              <a:gd name="connsiteY1651" fmla="*/ 4004382 h 4473312"/>
              <a:gd name="connsiteX1652" fmla="*/ 2431986 w 4476642"/>
              <a:gd name="connsiteY1652" fmla="*/ 4012892 h 4473312"/>
              <a:gd name="connsiteX1653" fmla="*/ 2384895 w 4476642"/>
              <a:gd name="connsiteY1653" fmla="*/ 4024238 h 4473312"/>
              <a:gd name="connsiteX1654" fmla="*/ 2373816 w 4476642"/>
              <a:gd name="connsiteY1654" fmla="*/ 4038420 h 4473312"/>
              <a:gd name="connsiteX1655" fmla="*/ 2376586 w 4476642"/>
              <a:gd name="connsiteY1655" fmla="*/ 4038420 h 4473312"/>
              <a:gd name="connsiteX1656" fmla="*/ 2390436 w 4476642"/>
              <a:gd name="connsiteY1656" fmla="*/ 4027074 h 4473312"/>
              <a:gd name="connsiteX1657" fmla="*/ 2395976 w 4476642"/>
              <a:gd name="connsiteY1657" fmla="*/ 4024238 h 4473312"/>
              <a:gd name="connsiteX1658" fmla="*/ 2431986 w 4476642"/>
              <a:gd name="connsiteY1658" fmla="*/ 4015729 h 4473312"/>
              <a:gd name="connsiteX1659" fmla="*/ 2434756 w 4476642"/>
              <a:gd name="connsiteY1659" fmla="*/ 4029911 h 4473312"/>
              <a:gd name="connsiteX1660" fmla="*/ 2456916 w 4476642"/>
              <a:gd name="connsiteY1660" fmla="*/ 4032747 h 4473312"/>
              <a:gd name="connsiteX1661" fmla="*/ 2473537 w 4476642"/>
              <a:gd name="connsiteY1661" fmla="*/ 4027074 h 4473312"/>
              <a:gd name="connsiteX1662" fmla="*/ 2501237 w 4476642"/>
              <a:gd name="connsiteY1662" fmla="*/ 4012892 h 4473312"/>
              <a:gd name="connsiteX1663" fmla="*/ 2526168 w 4476642"/>
              <a:gd name="connsiteY1663" fmla="*/ 4021401 h 4473312"/>
              <a:gd name="connsiteX1664" fmla="*/ 2540018 w 4476642"/>
              <a:gd name="connsiteY1664" fmla="*/ 4027074 h 4473312"/>
              <a:gd name="connsiteX1665" fmla="*/ 2473537 w 4476642"/>
              <a:gd name="connsiteY1665" fmla="*/ 4038420 h 4473312"/>
              <a:gd name="connsiteX1666" fmla="*/ 2459687 w 4476642"/>
              <a:gd name="connsiteY1666" fmla="*/ 4041256 h 4473312"/>
              <a:gd name="connsiteX1667" fmla="*/ 2445837 w 4476642"/>
              <a:gd name="connsiteY1667" fmla="*/ 4044093 h 4473312"/>
              <a:gd name="connsiteX1668" fmla="*/ 2454147 w 4476642"/>
              <a:gd name="connsiteY1668" fmla="*/ 4055439 h 4473312"/>
              <a:gd name="connsiteX1669" fmla="*/ 2398746 w 4476642"/>
              <a:gd name="connsiteY1669" fmla="*/ 4069621 h 4473312"/>
              <a:gd name="connsiteX1670" fmla="*/ 2346115 w 4476642"/>
              <a:gd name="connsiteY1670" fmla="*/ 4069621 h 4473312"/>
              <a:gd name="connsiteX1671" fmla="*/ 2279634 w 4476642"/>
              <a:gd name="connsiteY1671" fmla="*/ 4078130 h 4473312"/>
              <a:gd name="connsiteX1672" fmla="*/ 2235313 w 4476642"/>
              <a:gd name="connsiteY1672" fmla="*/ 4069621 h 4473312"/>
              <a:gd name="connsiteX1673" fmla="*/ 2263014 w 4476642"/>
              <a:gd name="connsiteY1673" fmla="*/ 4058275 h 4473312"/>
              <a:gd name="connsiteX1674" fmla="*/ 2249164 w 4476642"/>
              <a:gd name="connsiteY1674" fmla="*/ 4046929 h 4473312"/>
              <a:gd name="connsiteX1675" fmla="*/ 2235313 w 4476642"/>
              <a:gd name="connsiteY1675" fmla="*/ 4046929 h 4473312"/>
              <a:gd name="connsiteX1676" fmla="*/ 2229774 w 4476642"/>
              <a:gd name="connsiteY1676" fmla="*/ 4055439 h 4473312"/>
              <a:gd name="connsiteX1677" fmla="*/ 2218693 w 4476642"/>
              <a:gd name="connsiteY1677" fmla="*/ 4052603 h 4473312"/>
              <a:gd name="connsiteX1678" fmla="*/ 2221463 w 4476642"/>
              <a:gd name="connsiteY1678" fmla="*/ 4061112 h 4473312"/>
              <a:gd name="connsiteX1679" fmla="*/ 2166063 w 4476642"/>
              <a:gd name="connsiteY1679" fmla="*/ 4072457 h 4473312"/>
              <a:gd name="connsiteX1680" fmla="*/ 2179913 w 4476642"/>
              <a:gd name="connsiteY1680" fmla="*/ 4052603 h 4473312"/>
              <a:gd name="connsiteX1681" fmla="*/ 2171603 w 4476642"/>
              <a:gd name="connsiteY1681" fmla="*/ 4052603 h 4473312"/>
              <a:gd name="connsiteX1682" fmla="*/ 2110662 w 4476642"/>
              <a:gd name="connsiteY1682" fmla="*/ 4063948 h 4473312"/>
              <a:gd name="connsiteX1683" fmla="*/ 2102352 w 4476642"/>
              <a:gd name="connsiteY1683" fmla="*/ 4086640 h 4473312"/>
              <a:gd name="connsiteX1684" fmla="*/ 2069111 w 4476642"/>
              <a:gd name="connsiteY1684" fmla="*/ 4058275 h 4473312"/>
              <a:gd name="connsiteX1685" fmla="*/ 2074651 w 4476642"/>
              <a:gd name="connsiteY1685" fmla="*/ 4052603 h 4473312"/>
              <a:gd name="connsiteX1686" fmla="*/ 2082962 w 4476642"/>
              <a:gd name="connsiteY1686" fmla="*/ 4052603 h 4473312"/>
              <a:gd name="connsiteX1687" fmla="*/ 2071881 w 4476642"/>
              <a:gd name="connsiteY1687" fmla="*/ 4044093 h 4473312"/>
              <a:gd name="connsiteX1688" fmla="*/ 2091271 w 4476642"/>
              <a:gd name="connsiteY1688" fmla="*/ 4032747 h 4473312"/>
              <a:gd name="connsiteX1689" fmla="*/ 2071881 w 4476642"/>
              <a:gd name="connsiteY1689" fmla="*/ 4032747 h 4473312"/>
              <a:gd name="connsiteX1690" fmla="*/ 2055261 w 4476642"/>
              <a:gd name="connsiteY1690" fmla="*/ 4052603 h 4473312"/>
              <a:gd name="connsiteX1691" fmla="*/ 2044181 w 4476642"/>
              <a:gd name="connsiteY1691" fmla="*/ 4046929 h 4473312"/>
              <a:gd name="connsiteX1692" fmla="*/ 2041411 w 4476642"/>
              <a:gd name="connsiteY1692" fmla="*/ 4049766 h 4473312"/>
              <a:gd name="connsiteX1693" fmla="*/ 2044181 w 4476642"/>
              <a:gd name="connsiteY1693" fmla="*/ 4049766 h 4473312"/>
              <a:gd name="connsiteX1694" fmla="*/ 2046951 w 4476642"/>
              <a:gd name="connsiteY1694" fmla="*/ 4061112 h 4473312"/>
              <a:gd name="connsiteX1695" fmla="*/ 2019250 w 4476642"/>
              <a:gd name="connsiteY1695" fmla="*/ 4061112 h 4473312"/>
              <a:gd name="connsiteX1696" fmla="*/ 2016480 w 4476642"/>
              <a:gd name="connsiteY1696" fmla="*/ 4061112 h 4473312"/>
              <a:gd name="connsiteX1697" fmla="*/ 2013710 w 4476642"/>
              <a:gd name="connsiteY1697" fmla="*/ 4066785 h 4473312"/>
              <a:gd name="connsiteX1698" fmla="*/ 1919529 w 4476642"/>
              <a:gd name="connsiteY1698" fmla="*/ 4041256 h 4473312"/>
              <a:gd name="connsiteX1699" fmla="*/ 1919529 w 4476642"/>
              <a:gd name="connsiteY1699" fmla="*/ 4038420 h 4473312"/>
              <a:gd name="connsiteX1700" fmla="*/ 1894598 w 4476642"/>
              <a:gd name="connsiteY1700" fmla="*/ 4024238 h 4473312"/>
              <a:gd name="connsiteX1701" fmla="*/ 1900139 w 4476642"/>
              <a:gd name="connsiteY1701" fmla="*/ 4012892 h 4473312"/>
              <a:gd name="connsiteX1702" fmla="*/ 1894598 w 4476642"/>
              <a:gd name="connsiteY1702" fmla="*/ 4010055 h 4473312"/>
              <a:gd name="connsiteX1703" fmla="*/ 1900139 w 4476642"/>
              <a:gd name="connsiteY1703" fmla="*/ 3998710 h 4473312"/>
              <a:gd name="connsiteX1704" fmla="*/ 1847508 w 4476642"/>
              <a:gd name="connsiteY1704" fmla="*/ 4018565 h 4473312"/>
              <a:gd name="connsiteX1705" fmla="*/ 1797647 w 4476642"/>
              <a:gd name="connsiteY1705" fmla="*/ 3995873 h 4473312"/>
              <a:gd name="connsiteX1706" fmla="*/ 1789337 w 4476642"/>
              <a:gd name="connsiteY1706" fmla="*/ 4001546 h 4473312"/>
              <a:gd name="connsiteX1707" fmla="*/ 1781027 w 4476642"/>
              <a:gd name="connsiteY1707" fmla="*/ 4018565 h 4473312"/>
              <a:gd name="connsiteX1708" fmla="*/ 1800417 w 4476642"/>
              <a:gd name="connsiteY1708" fmla="*/ 4021401 h 4473312"/>
              <a:gd name="connsiteX1709" fmla="*/ 1742246 w 4476642"/>
              <a:gd name="connsiteY1709" fmla="*/ 4035584 h 4473312"/>
              <a:gd name="connsiteX1710" fmla="*/ 1686846 w 4476642"/>
              <a:gd name="connsiteY1710" fmla="*/ 4001546 h 4473312"/>
              <a:gd name="connsiteX1711" fmla="*/ 1689616 w 4476642"/>
              <a:gd name="connsiteY1711" fmla="*/ 3973181 h 4473312"/>
              <a:gd name="connsiteX1712" fmla="*/ 1672995 w 4476642"/>
              <a:gd name="connsiteY1712" fmla="*/ 3970345 h 4473312"/>
              <a:gd name="connsiteX1713" fmla="*/ 1645295 w 4476642"/>
              <a:gd name="connsiteY1713" fmla="*/ 3984528 h 4473312"/>
              <a:gd name="connsiteX1714" fmla="*/ 1639755 w 4476642"/>
              <a:gd name="connsiteY1714" fmla="*/ 4007219 h 4473312"/>
              <a:gd name="connsiteX1715" fmla="*/ 1603744 w 4476642"/>
              <a:gd name="connsiteY1715" fmla="*/ 4007219 h 4473312"/>
              <a:gd name="connsiteX1716" fmla="*/ 1576044 w 4476642"/>
              <a:gd name="connsiteY1716" fmla="*/ 3990200 h 4473312"/>
              <a:gd name="connsiteX1717" fmla="*/ 1570504 w 4476642"/>
              <a:gd name="connsiteY1717" fmla="*/ 3987364 h 4473312"/>
              <a:gd name="connsiteX1718" fmla="*/ 1564964 w 4476642"/>
              <a:gd name="connsiteY1718" fmla="*/ 3984528 h 4473312"/>
              <a:gd name="connsiteX1719" fmla="*/ 1567734 w 4476642"/>
              <a:gd name="connsiteY1719" fmla="*/ 3984528 h 4473312"/>
              <a:gd name="connsiteX1720" fmla="*/ 1548344 w 4476642"/>
              <a:gd name="connsiteY1720" fmla="*/ 3961836 h 4473312"/>
              <a:gd name="connsiteX1721" fmla="*/ 1576044 w 4476642"/>
              <a:gd name="connsiteY1721" fmla="*/ 3967509 h 4473312"/>
              <a:gd name="connsiteX1722" fmla="*/ 1573274 w 4476642"/>
              <a:gd name="connsiteY1722" fmla="*/ 3978854 h 4473312"/>
              <a:gd name="connsiteX1723" fmla="*/ 1581584 w 4476642"/>
              <a:gd name="connsiteY1723" fmla="*/ 3984528 h 4473312"/>
              <a:gd name="connsiteX1724" fmla="*/ 1581584 w 4476642"/>
              <a:gd name="connsiteY1724" fmla="*/ 3981691 h 4473312"/>
              <a:gd name="connsiteX1725" fmla="*/ 1556653 w 4476642"/>
              <a:gd name="connsiteY1725" fmla="*/ 3910779 h 4473312"/>
              <a:gd name="connsiteX1726" fmla="*/ 1501253 w 4476642"/>
              <a:gd name="connsiteY1726" fmla="*/ 3890924 h 4473312"/>
              <a:gd name="connsiteX1727" fmla="*/ 1498483 w 4476642"/>
              <a:gd name="connsiteY1727" fmla="*/ 3893761 h 4473312"/>
              <a:gd name="connsiteX1728" fmla="*/ 1492943 w 4476642"/>
              <a:gd name="connsiteY1728" fmla="*/ 3890924 h 4473312"/>
              <a:gd name="connsiteX1729" fmla="*/ 1492943 w 4476642"/>
              <a:gd name="connsiteY1729" fmla="*/ 3885252 h 4473312"/>
              <a:gd name="connsiteX1730" fmla="*/ 1501253 w 4476642"/>
              <a:gd name="connsiteY1730" fmla="*/ 3882415 h 4473312"/>
              <a:gd name="connsiteX1731" fmla="*/ 1498483 w 4476642"/>
              <a:gd name="connsiteY1731" fmla="*/ 3879579 h 4473312"/>
              <a:gd name="connsiteX1732" fmla="*/ 1479093 w 4476642"/>
              <a:gd name="connsiteY1732" fmla="*/ 3871069 h 4473312"/>
              <a:gd name="connsiteX1733" fmla="*/ 1479093 w 4476642"/>
              <a:gd name="connsiteY1733" fmla="*/ 3873905 h 4473312"/>
              <a:gd name="connsiteX1734" fmla="*/ 1476323 w 4476642"/>
              <a:gd name="connsiteY1734" fmla="*/ 3871069 h 4473312"/>
              <a:gd name="connsiteX1735" fmla="*/ 1462472 w 4476642"/>
              <a:gd name="connsiteY1735" fmla="*/ 3885252 h 4473312"/>
              <a:gd name="connsiteX1736" fmla="*/ 1432002 w 4476642"/>
              <a:gd name="connsiteY1736" fmla="*/ 3871069 h 4473312"/>
              <a:gd name="connsiteX1737" fmla="*/ 1432002 w 4476642"/>
              <a:gd name="connsiteY1737" fmla="*/ 3873905 h 4473312"/>
              <a:gd name="connsiteX1738" fmla="*/ 1426462 w 4476642"/>
              <a:gd name="connsiteY1738" fmla="*/ 3879579 h 4473312"/>
              <a:gd name="connsiteX1739" fmla="*/ 1429232 w 4476642"/>
              <a:gd name="connsiteY1739" fmla="*/ 3885252 h 4473312"/>
              <a:gd name="connsiteX1740" fmla="*/ 1434772 w 4476642"/>
              <a:gd name="connsiteY1740" fmla="*/ 3888088 h 4473312"/>
              <a:gd name="connsiteX1741" fmla="*/ 1445852 w 4476642"/>
              <a:gd name="connsiteY1741" fmla="*/ 3899434 h 4473312"/>
              <a:gd name="connsiteX1742" fmla="*/ 1451393 w 4476642"/>
              <a:gd name="connsiteY1742" fmla="*/ 3899434 h 4473312"/>
              <a:gd name="connsiteX1743" fmla="*/ 1454163 w 4476642"/>
              <a:gd name="connsiteY1743" fmla="*/ 3902270 h 4473312"/>
              <a:gd name="connsiteX1744" fmla="*/ 1456932 w 4476642"/>
              <a:gd name="connsiteY1744" fmla="*/ 3907943 h 4473312"/>
              <a:gd name="connsiteX1745" fmla="*/ 1448622 w 4476642"/>
              <a:gd name="connsiteY1745" fmla="*/ 3910779 h 4473312"/>
              <a:gd name="connsiteX1746" fmla="*/ 1440312 w 4476642"/>
              <a:gd name="connsiteY1746" fmla="*/ 3907943 h 4473312"/>
              <a:gd name="connsiteX1747" fmla="*/ 1437542 w 4476642"/>
              <a:gd name="connsiteY1747" fmla="*/ 3907943 h 4473312"/>
              <a:gd name="connsiteX1748" fmla="*/ 1434772 w 4476642"/>
              <a:gd name="connsiteY1748" fmla="*/ 3910779 h 4473312"/>
              <a:gd name="connsiteX1749" fmla="*/ 1432002 w 4476642"/>
              <a:gd name="connsiteY1749" fmla="*/ 3913616 h 4473312"/>
              <a:gd name="connsiteX1750" fmla="*/ 1404302 w 4476642"/>
              <a:gd name="connsiteY1750" fmla="*/ 3927798 h 4473312"/>
              <a:gd name="connsiteX1751" fmla="*/ 1426462 w 4476642"/>
              <a:gd name="connsiteY1751" fmla="*/ 3910779 h 4473312"/>
              <a:gd name="connsiteX1752" fmla="*/ 1432002 w 4476642"/>
              <a:gd name="connsiteY1752" fmla="*/ 3905106 h 4473312"/>
              <a:gd name="connsiteX1753" fmla="*/ 1434772 w 4476642"/>
              <a:gd name="connsiteY1753" fmla="*/ 3902270 h 4473312"/>
              <a:gd name="connsiteX1754" fmla="*/ 1426462 w 4476642"/>
              <a:gd name="connsiteY1754" fmla="*/ 3899434 h 4473312"/>
              <a:gd name="connsiteX1755" fmla="*/ 1420922 w 4476642"/>
              <a:gd name="connsiteY1755" fmla="*/ 3893761 h 4473312"/>
              <a:gd name="connsiteX1756" fmla="*/ 1418152 w 4476642"/>
              <a:gd name="connsiteY1756" fmla="*/ 3890924 h 4473312"/>
              <a:gd name="connsiteX1757" fmla="*/ 1415382 w 4476642"/>
              <a:gd name="connsiteY1757" fmla="*/ 3876742 h 4473312"/>
              <a:gd name="connsiteX1758" fmla="*/ 1415382 w 4476642"/>
              <a:gd name="connsiteY1758" fmla="*/ 3873905 h 4473312"/>
              <a:gd name="connsiteX1759" fmla="*/ 1420922 w 4476642"/>
              <a:gd name="connsiteY1759" fmla="*/ 3868233 h 4473312"/>
              <a:gd name="connsiteX1760" fmla="*/ 1359981 w 4476642"/>
              <a:gd name="connsiteY1760" fmla="*/ 3828522 h 4473312"/>
              <a:gd name="connsiteX1761" fmla="*/ 1296270 w 4476642"/>
              <a:gd name="connsiteY1761" fmla="*/ 3800158 h 4473312"/>
              <a:gd name="connsiteX1762" fmla="*/ 1315660 w 4476642"/>
              <a:gd name="connsiteY1762" fmla="*/ 3817177 h 4473312"/>
              <a:gd name="connsiteX1763" fmla="*/ 1315660 w 4476642"/>
              <a:gd name="connsiteY1763" fmla="*/ 3842704 h 4473312"/>
              <a:gd name="connsiteX1764" fmla="*/ 1293500 w 4476642"/>
              <a:gd name="connsiteY1764" fmla="*/ 3839868 h 4473312"/>
              <a:gd name="connsiteX1765" fmla="*/ 1299040 w 4476642"/>
              <a:gd name="connsiteY1765" fmla="*/ 3854050 h 4473312"/>
              <a:gd name="connsiteX1766" fmla="*/ 1271340 w 4476642"/>
              <a:gd name="connsiteY1766" fmla="*/ 3862560 h 4473312"/>
              <a:gd name="connsiteX1767" fmla="*/ 1224249 w 4476642"/>
              <a:gd name="connsiteY1767" fmla="*/ 3808667 h 4473312"/>
              <a:gd name="connsiteX1768" fmla="*/ 1238099 w 4476642"/>
              <a:gd name="connsiteY1768" fmla="*/ 3785975 h 4473312"/>
              <a:gd name="connsiteX1769" fmla="*/ 1210399 w 4476642"/>
              <a:gd name="connsiteY1769" fmla="*/ 3754774 h 4473312"/>
              <a:gd name="connsiteX1770" fmla="*/ 1210399 w 4476642"/>
              <a:gd name="connsiteY1770" fmla="*/ 3732083 h 4473312"/>
              <a:gd name="connsiteX1771" fmla="*/ 1154998 w 4476642"/>
              <a:gd name="connsiteY1771" fmla="*/ 3692372 h 4473312"/>
              <a:gd name="connsiteX1772" fmla="*/ 1107908 w 4476642"/>
              <a:gd name="connsiteY1772" fmla="*/ 3652662 h 4473312"/>
              <a:gd name="connsiteX1773" fmla="*/ 1118987 w 4476642"/>
              <a:gd name="connsiteY1773" fmla="*/ 3641316 h 4473312"/>
              <a:gd name="connsiteX1774" fmla="*/ 1077437 w 4476642"/>
              <a:gd name="connsiteY1774" fmla="*/ 3629970 h 4473312"/>
              <a:gd name="connsiteX1775" fmla="*/ 1041427 w 4476642"/>
              <a:gd name="connsiteY1775" fmla="*/ 3593096 h 4473312"/>
              <a:gd name="connsiteX1776" fmla="*/ 1030346 w 4476642"/>
              <a:gd name="connsiteY1776" fmla="*/ 3598769 h 4473312"/>
              <a:gd name="connsiteX1777" fmla="*/ 1027576 w 4476642"/>
              <a:gd name="connsiteY1777" fmla="*/ 3578914 h 4473312"/>
              <a:gd name="connsiteX1778" fmla="*/ 999876 w 4476642"/>
              <a:gd name="connsiteY1778" fmla="*/ 3587423 h 4473312"/>
              <a:gd name="connsiteX1779" fmla="*/ 994336 w 4476642"/>
              <a:gd name="connsiteY1779" fmla="*/ 3536367 h 4473312"/>
              <a:gd name="connsiteX1780" fmla="*/ 941705 w 4476642"/>
              <a:gd name="connsiteY1780" fmla="*/ 3513675 h 4473312"/>
              <a:gd name="connsiteX1781" fmla="*/ 938935 w 4476642"/>
              <a:gd name="connsiteY1781" fmla="*/ 3516512 h 4473312"/>
              <a:gd name="connsiteX1782" fmla="*/ 936165 w 4476642"/>
              <a:gd name="connsiteY1782" fmla="*/ 3519348 h 4473312"/>
              <a:gd name="connsiteX1783" fmla="*/ 933395 w 4476642"/>
              <a:gd name="connsiteY1783" fmla="*/ 3513675 h 4473312"/>
              <a:gd name="connsiteX1784" fmla="*/ 938935 w 4476642"/>
              <a:gd name="connsiteY1784" fmla="*/ 3508002 h 4473312"/>
              <a:gd name="connsiteX1785" fmla="*/ 936165 w 4476642"/>
              <a:gd name="connsiteY1785" fmla="*/ 3505166 h 4473312"/>
              <a:gd name="connsiteX1786" fmla="*/ 900154 w 4476642"/>
              <a:gd name="connsiteY1786" fmla="*/ 3519348 h 4473312"/>
              <a:gd name="connsiteX1787" fmla="*/ 883534 w 4476642"/>
              <a:gd name="connsiteY1787" fmla="*/ 3513675 h 4473312"/>
              <a:gd name="connsiteX1788" fmla="*/ 861374 w 4476642"/>
              <a:gd name="connsiteY1788" fmla="*/ 3488147 h 4473312"/>
              <a:gd name="connsiteX1789" fmla="*/ 839214 w 4476642"/>
              <a:gd name="connsiteY1789" fmla="*/ 3459783 h 4473312"/>
              <a:gd name="connsiteX1790" fmla="*/ 797663 w 4476642"/>
              <a:gd name="connsiteY1790" fmla="*/ 3434254 h 4473312"/>
              <a:gd name="connsiteX1791" fmla="*/ 769963 w 4476642"/>
              <a:gd name="connsiteY1791" fmla="*/ 3388871 h 4473312"/>
              <a:gd name="connsiteX1792" fmla="*/ 728412 w 4476642"/>
              <a:gd name="connsiteY1792" fmla="*/ 3340652 h 4473312"/>
              <a:gd name="connsiteX1793" fmla="*/ 725642 w 4476642"/>
              <a:gd name="connsiteY1793" fmla="*/ 3334978 h 4473312"/>
              <a:gd name="connsiteX1794" fmla="*/ 722872 w 4476642"/>
              <a:gd name="connsiteY1794" fmla="*/ 3334978 h 4473312"/>
              <a:gd name="connsiteX1795" fmla="*/ 722872 w 4476642"/>
              <a:gd name="connsiteY1795" fmla="*/ 3298104 h 4473312"/>
              <a:gd name="connsiteX1796" fmla="*/ 697942 w 4476642"/>
              <a:gd name="connsiteY1796" fmla="*/ 3249885 h 4473312"/>
              <a:gd name="connsiteX1797" fmla="*/ 656391 w 4476642"/>
              <a:gd name="connsiteY1797" fmla="*/ 3207338 h 4473312"/>
              <a:gd name="connsiteX1798" fmla="*/ 625921 w 4476642"/>
              <a:gd name="connsiteY1798" fmla="*/ 3170464 h 4473312"/>
              <a:gd name="connsiteX1799" fmla="*/ 623151 w 4476642"/>
              <a:gd name="connsiteY1799" fmla="*/ 3173301 h 4473312"/>
              <a:gd name="connsiteX1800" fmla="*/ 620380 w 4476642"/>
              <a:gd name="connsiteY1800" fmla="*/ 3173301 h 4473312"/>
              <a:gd name="connsiteX1801" fmla="*/ 614840 w 4476642"/>
              <a:gd name="connsiteY1801" fmla="*/ 3173301 h 4473312"/>
              <a:gd name="connsiteX1802" fmla="*/ 617610 w 4476642"/>
              <a:gd name="connsiteY1802" fmla="*/ 3170464 h 4473312"/>
              <a:gd name="connsiteX1803" fmla="*/ 620380 w 4476642"/>
              <a:gd name="connsiteY1803" fmla="*/ 3167627 h 4473312"/>
              <a:gd name="connsiteX1804" fmla="*/ 628691 w 4476642"/>
              <a:gd name="connsiteY1804" fmla="*/ 3164791 h 4473312"/>
              <a:gd name="connsiteX1805" fmla="*/ 625921 w 4476642"/>
              <a:gd name="connsiteY1805" fmla="*/ 3164791 h 4473312"/>
              <a:gd name="connsiteX1806" fmla="*/ 581600 w 4476642"/>
              <a:gd name="connsiteY1806" fmla="*/ 3110898 h 4473312"/>
              <a:gd name="connsiteX1807" fmla="*/ 556669 w 4476642"/>
              <a:gd name="connsiteY1807" fmla="*/ 3045660 h 4473312"/>
              <a:gd name="connsiteX1808" fmla="*/ 581600 w 4476642"/>
              <a:gd name="connsiteY1808" fmla="*/ 3011622 h 4473312"/>
              <a:gd name="connsiteX1809" fmla="*/ 617610 w 4476642"/>
              <a:gd name="connsiteY1809" fmla="*/ 2991767 h 4473312"/>
              <a:gd name="connsiteX1810" fmla="*/ 578830 w 4476642"/>
              <a:gd name="connsiteY1810" fmla="*/ 2974748 h 4473312"/>
              <a:gd name="connsiteX1811" fmla="*/ 573290 w 4476642"/>
              <a:gd name="connsiteY1811" fmla="*/ 2977585 h 4473312"/>
              <a:gd name="connsiteX1812" fmla="*/ 564979 w 4476642"/>
              <a:gd name="connsiteY1812" fmla="*/ 2994603 h 4473312"/>
              <a:gd name="connsiteX1813" fmla="*/ 515119 w 4476642"/>
              <a:gd name="connsiteY1813" fmla="*/ 2969076 h 4473312"/>
              <a:gd name="connsiteX1814" fmla="*/ 509579 w 4476642"/>
              <a:gd name="connsiteY1814" fmla="*/ 2903836 h 4473312"/>
              <a:gd name="connsiteX1815" fmla="*/ 495729 w 4476642"/>
              <a:gd name="connsiteY1815" fmla="*/ 2895327 h 4473312"/>
              <a:gd name="connsiteX1816" fmla="*/ 487418 w 4476642"/>
              <a:gd name="connsiteY1816" fmla="*/ 2849944 h 4473312"/>
              <a:gd name="connsiteX1817" fmla="*/ 484648 w 4476642"/>
              <a:gd name="connsiteY1817" fmla="*/ 2810234 h 4473312"/>
              <a:gd name="connsiteX1818" fmla="*/ 462488 w 4476642"/>
              <a:gd name="connsiteY1818" fmla="*/ 2804560 h 4473312"/>
              <a:gd name="connsiteX1819" fmla="*/ 448638 w 4476642"/>
              <a:gd name="connsiteY1819" fmla="*/ 2756341 h 4473312"/>
              <a:gd name="connsiteX1820" fmla="*/ 479109 w 4476642"/>
              <a:gd name="connsiteY1820" fmla="*/ 2722303 h 4473312"/>
              <a:gd name="connsiteX1821" fmla="*/ 504039 w 4476642"/>
              <a:gd name="connsiteY1821" fmla="*/ 2696775 h 4473312"/>
              <a:gd name="connsiteX1822" fmla="*/ 468028 w 4476642"/>
              <a:gd name="connsiteY1822" fmla="*/ 2682593 h 4473312"/>
              <a:gd name="connsiteX1823" fmla="*/ 462488 w 4476642"/>
              <a:gd name="connsiteY1823" fmla="*/ 2657065 h 4473312"/>
              <a:gd name="connsiteX1824" fmla="*/ 448638 w 4476642"/>
              <a:gd name="connsiteY1824" fmla="*/ 2659901 h 4473312"/>
              <a:gd name="connsiteX1825" fmla="*/ 440327 w 4476642"/>
              <a:gd name="connsiteY1825" fmla="*/ 2620191 h 4473312"/>
              <a:gd name="connsiteX1826" fmla="*/ 445868 w 4476642"/>
              <a:gd name="connsiteY1826" fmla="*/ 2614518 h 4473312"/>
              <a:gd name="connsiteX1827" fmla="*/ 487418 w 4476642"/>
              <a:gd name="connsiteY1827" fmla="*/ 2617354 h 4473312"/>
              <a:gd name="connsiteX1828" fmla="*/ 492958 w 4476642"/>
              <a:gd name="connsiteY1828" fmla="*/ 2580480 h 4473312"/>
              <a:gd name="connsiteX1829" fmla="*/ 476338 w 4476642"/>
              <a:gd name="connsiteY1829" fmla="*/ 2571971 h 4473312"/>
              <a:gd name="connsiteX1830" fmla="*/ 495729 w 4476642"/>
              <a:gd name="connsiteY1830" fmla="*/ 2554952 h 4473312"/>
              <a:gd name="connsiteX1831" fmla="*/ 451408 w 4476642"/>
              <a:gd name="connsiteY1831" fmla="*/ 2509569 h 4473312"/>
              <a:gd name="connsiteX1832" fmla="*/ 448638 w 4476642"/>
              <a:gd name="connsiteY1832" fmla="*/ 2523751 h 4473312"/>
              <a:gd name="connsiteX1833" fmla="*/ 451408 w 4476642"/>
              <a:gd name="connsiteY1833" fmla="*/ 2532260 h 4473312"/>
              <a:gd name="connsiteX1834" fmla="*/ 451408 w 4476642"/>
              <a:gd name="connsiteY1834" fmla="*/ 2540770 h 4473312"/>
              <a:gd name="connsiteX1835" fmla="*/ 451408 w 4476642"/>
              <a:gd name="connsiteY1835" fmla="*/ 2546443 h 4473312"/>
              <a:gd name="connsiteX1836" fmla="*/ 445868 w 4476642"/>
              <a:gd name="connsiteY1836" fmla="*/ 2543607 h 4473312"/>
              <a:gd name="connsiteX1837" fmla="*/ 443098 w 4476642"/>
              <a:gd name="connsiteY1837" fmla="*/ 2535097 h 4473312"/>
              <a:gd name="connsiteX1838" fmla="*/ 443098 w 4476642"/>
              <a:gd name="connsiteY1838" fmla="*/ 2526588 h 4473312"/>
              <a:gd name="connsiteX1839" fmla="*/ 420937 w 4476642"/>
              <a:gd name="connsiteY1839" fmla="*/ 2492550 h 4473312"/>
              <a:gd name="connsiteX1840" fmla="*/ 437558 w 4476642"/>
              <a:gd name="connsiteY1840" fmla="*/ 2438658 h 4473312"/>
              <a:gd name="connsiteX1841" fmla="*/ 415397 w 4476642"/>
              <a:gd name="connsiteY1841" fmla="*/ 2427311 h 4473312"/>
              <a:gd name="connsiteX1842" fmla="*/ 412627 w 4476642"/>
              <a:gd name="connsiteY1842" fmla="*/ 2353564 h 4473312"/>
              <a:gd name="connsiteX1843" fmla="*/ 426478 w 4476642"/>
              <a:gd name="connsiteY1843" fmla="*/ 2296834 h 4473312"/>
              <a:gd name="connsiteX1844" fmla="*/ 426478 w 4476642"/>
              <a:gd name="connsiteY1844" fmla="*/ 2293998 h 4473312"/>
              <a:gd name="connsiteX1845" fmla="*/ 429248 w 4476642"/>
              <a:gd name="connsiteY1845" fmla="*/ 2282652 h 4473312"/>
              <a:gd name="connsiteX1846" fmla="*/ 432018 w 4476642"/>
              <a:gd name="connsiteY1846" fmla="*/ 2279816 h 4473312"/>
              <a:gd name="connsiteX1847" fmla="*/ 432018 w 4476642"/>
              <a:gd name="connsiteY1847" fmla="*/ 2282652 h 4473312"/>
              <a:gd name="connsiteX1848" fmla="*/ 432018 w 4476642"/>
              <a:gd name="connsiteY1848" fmla="*/ 2285489 h 4473312"/>
              <a:gd name="connsiteX1849" fmla="*/ 432018 w 4476642"/>
              <a:gd name="connsiteY1849" fmla="*/ 2296834 h 4473312"/>
              <a:gd name="connsiteX1850" fmla="*/ 462488 w 4476642"/>
              <a:gd name="connsiteY1850" fmla="*/ 2311017 h 4473312"/>
              <a:gd name="connsiteX1851" fmla="*/ 459718 w 4476642"/>
              <a:gd name="connsiteY1851" fmla="*/ 2356400 h 4473312"/>
              <a:gd name="connsiteX1852" fmla="*/ 484648 w 4476642"/>
              <a:gd name="connsiteY1852" fmla="*/ 2313853 h 4473312"/>
              <a:gd name="connsiteX1853" fmla="*/ 465258 w 4476642"/>
              <a:gd name="connsiteY1853" fmla="*/ 2288325 h 4473312"/>
              <a:gd name="connsiteX1854" fmla="*/ 484648 w 4476642"/>
              <a:gd name="connsiteY1854" fmla="*/ 2240105 h 4473312"/>
              <a:gd name="connsiteX1855" fmla="*/ 459718 w 4476642"/>
              <a:gd name="connsiteY1855" fmla="*/ 2231596 h 4473312"/>
              <a:gd name="connsiteX1856" fmla="*/ 490188 w 4476642"/>
              <a:gd name="connsiteY1856" fmla="*/ 2220250 h 4473312"/>
              <a:gd name="connsiteX1857" fmla="*/ 487418 w 4476642"/>
              <a:gd name="connsiteY1857" fmla="*/ 2189049 h 4473312"/>
              <a:gd name="connsiteX1858" fmla="*/ 451408 w 4476642"/>
              <a:gd name="connsiteY1858" fmla="*/ 2208904 h 4473312"/>
              <a:gd name="connsiteX1859" fmla="*/ 440327 w 4476642"/>
              <a:gd name="connsiteY1859" fmla="*/ 2254288 h 4473312"/>
              <a:gd name="connsiteX1860" fmla="*/ 426478 w 4476642"/>
              <a:gd name="connsiteY1860" fmla="*/ 2208904 h 4473312"/>
              <a:gd name="connsiteX1861" fmla="*/ 426478 w 4476642"/>
              <a:gd name="connsiteY1861" fmla="*/ 2095446 h 4473312"/>
              <a:gd name="connsiteX1862" fmla="*/ 426478 w 4476642"/>
              <a:gd name="connsiteY1862" fmla="*/ 2061408 h 4473312"/>
              <a:gd name="connsiteX1863" fmla="*/ 441670 w 4476642"/>
              <a:gd name="connsiteY1863" fmla="*/ 1997588 h 4473312"/>
              <a:gd name="connsiteX1864" fmla="*/ 442916 w 4476642"/>
              <a:gd name="connsiteY1864" fmla="*/ 1979037 h 4473312"/>
              <a:gd name="connsiteX1865" fmla="*/ 441369 w 4476642"/>
              <a:gd name="connsiteY1865" fmla="*/ 1981889 h 4473312"/>
              <a:gd name="connsiteX1866" fmla="*/ 434681 w 4476642"/>
              <a:gd name="connsiteY1866" fmla="*/ 2005050 h 4473312"/>
              <a:gd name="connsiteX1867" fmla="*/ 427994 w 4476642"/>
              <a:gd name="connsiteY1867" fmla="*/ 2031519 h 4473312"/>
              <a:gd name="connsiteX1868" fmla="*/ 426146 w 4476642"/>
              <a:gd name="connsiteY1868" fmla="*/ 2024815 h 4473312"/>
              <a:gd name="connsiteX1869" fmla="*/ 427994 w 4476642"/>
              <a:gd name="connsiteY1869" fmla="*/ 2018284 h 4473312"/>
              <a:gd name="connsiteX1870" fmla="*/ 425486 w 4476642"/>
              <a:gd name="connsiteY1870" fmla="*/ 2022420 h 4473312"/>
              <a:gd name="connsiteX1871" fmla="*/ 426146 w 4476642"/>
              <a:gd name="connsiteY1871" fmla="*/ 2024815 h 4473312"/>
              <a:gd name="connsiteX1872" fmla="*/ 422143 w 4476642"/>
              <a:gd name="connsiteY1872" fmla="*/ 2038964 h 4473312"/>
              <a:gd name="connsiteX1873" fmla="*/ 421307 w 4476642"/>
              <a:gd name="connsiteY1873" fmla="*/ 2064606 h 4473312"/>
              <a:gd name="connsiteX1874" fmla="*/ 414619 w 4476642"/>
              <a:gd name="connsiteY1874" fmla="*/ 2110927 h 4473312"/>
              <a:gd name="connsiteX1875" fmla="*/ 414619 w 4476642"/>
              <a:gd name="connsiteY1875" fmla="*/ 2104310 h 4473312"/>
              <a:gd name="connsiteX1876" fmla="*/ 407932 w 4476642"/>
              <a:gd name="connsiteY1876" fmla="*/ 2130779 h 4473312"/>
              <a:gd name="connsiteX1877" fmla="*/ 414619 w 4476642"/>
              <a:gd name="connsiteY1877" fmla="*/ 2130779 h 4473312"/>
              <a:gd name="connsiteX1878" fmla="*/ 407932 w 4476642"/>
              <a:gd name="connsiteY1878" fmla="*/ 2170483 h 4473312"/>
              <a:gd name="connsiteX1879" fmla="*/ 414619 w 4476642"/>
              <a:gd name="connsiteY1879" fmla="*/ 2177100 h 4473312"/>
              <a:gd name="connsiteX1880" fmla="*/ 407932 w 4476642"/>
              <a:gd name="connsiteY1880" fmla="*/ 2190335 h 4473312"/>
              <a:gd name="connsiteX1881" fmla="*/ 407932 w 4476642"/>
              <a:gd name="connsiteY1881" fmla="*/ 2216804 h 4473312"/>
              <a:gd name="connsiteX1882" fmla="*/ 401244 w 4476642"/>
              <a:gd name="connsiteY1882" fmla="*/ 2203569 h 4473312"/>
              <a:gd name="connsiteX1883" fmla="*/ 401244 w 4476642"/>
              <a:gd name="connsiteY1883" fmla="*/ 2249891 h 4473312"/>
              <a:gd name="connsiteX1884" fmla="*/ 407932 w 4476642"/>
              <a:gd name="connsiteY1884" fmla="*/ 2276360 h 4473312"/>
              <a:gd name="connsiteX1885" fmla="*/ 394557 w 4476642"/>
              <a:gd name="connsiteY1885" fmla="*/ 2263125 h 4473312"/>
              <a:gd name="connsiteX1886" fmla="*/ 401244 w 4476642"/>
              <a:gd name="connsiteY1886" fmla="*/ 2289595 h 4473312"/>
              <a:gd name="connsiteX1887" fmla="*/ 394557 w 4476642"/>
              <a:gd name="connsiteY1887" fmla="*/ 2362385 h 4473312"/>
              <a:gd name="connsiteX1888" fmla="*/ 401244 w 4476642"/>
              <a:gd name="connsiteY1888" fmla="*/ 2362385 h 4473312"/>
              <a:gd name="connsiteX1889" fmla="*/ 401244 w 4476642"/>
              <a:gd name="connsiteY1889" fmla="*/ 2382237 h 4473312"/>
              <a:gd name="connsiteX1890" fmla="*/ 394557 w 4476642"/>
              <a:gd name="connsiteY1890" fmla="*/ 2402089 h 4473312"/>
              <a:gd name="connsiteX1891" fmla="*/ 387870 w 4476642"/>
              <a:gd name="connsiteY1891" fmla="*/ 2395472 h 4473312"/>
              <a:gd name="connsiteX1892" fmla="*/ 381182 w 4476642"/>
              <a:gd name="connsiteY1892" fmla="*/ 2342533 h 4473312"/>
              <a:gd name="connsiteX1893" fmla="*/ 387870 w 4476642"/>
              <a:gd name="connsiteY1893" fmla="*/ 2302829 h 4473312"/>
              <a:gd name="connsiteX1894" fmla="*/ 381182 w 4476642"/>
              <a:gd name="connsiteY1894" fmla="*/ 2276360 h 4473312"/>
              <a:gd name="connsiteX1895" fmla="*/ 387870 w 4476642"/>
              <a:gd name="connsiteY1895" fmla="*/ 2289595 h 4473312"/>
              <a:gd name="connsiteX1896" fmla="*/ 394557 w 4476642"/>
              <a:gd name="connsiteY1896" fmla="*/ 2269743 h 4473312"/>
              <a:gd name="connsiteX1897" fmla="*/ 381182 w 4476642"/>
              <a:gd name="connsiteY1897" fmla="*/ 2256508 h 4473312"/>
              <a:gd name="connsiteX1898" fmla="*/ 394557 w 4476642"/>
              <a:gd name="connsiteY1898" fmla="*/ 2256508 h 4473312"/>
              <a:gd name="connsiteX1899" fmla="*/ 394557 w 4476642"/>
              <a:gd name="connsiteY1899" fmla="*/ 2196952 h 4473312"/>
              <a:gd name="connsiteX1900" fmla="*/ 387870 w 4476642"/>
              <a:gd name="connsiteY1900" fmla="*/ 2183718 h 4473312"/>
              <a:gd name="connsiteX1901" fmla="*/ 387870 w 4476642"/>
              <a:gd name="connsiteY1901" fmla="*/ 2170483 h 4473312"/>
              <a:gd name="connsiteX1902" fmla="*/ 394557 w 4476642"/>
              <a:gd name="connsiteY1902" fmla="*/ 2144014 h 4473312"/>
              <a:gd name="connsiteX1903" fmla="*/ 394557 w 4476642"/>
              <a:gd name="connsiteY1903" fmla="*/ 2091075 h 4473312"/>
              <a:gd name="connsiteX1904" fmla="*/ 394557 w 4476642"/>
              <a:gd name="connsiteY1904" fmla="*/ 2084458 h 4473312"/>
              <a:gd name="connsiteX1905" fmla="*/ 401244 w 4476642"/>
              <a:gd name="connsiteY1905" fmla="*/ 2071223 h 4473312"/>
              <a:gd name="connsiteX1906" fmla="*/ 394557 w 4476642"/>
              <a:gd name="connsiteY1906" fmla="*/ 2051371 h 4473312"/>
              <a:gd name="connsiteX1907" fmla="*/ 407932 w 4476642"/>
              <a:gd name="connsiteY1907" fmla="*/ 2038136 h 4473312"/>
              <a:gd name="connsiteX1908" fmla="*/ 414619 w 4476642"/>
              <a:gd name="connsiteY1908" fmla="*/ 1925642 h 4473312"/>
              <a:gd name="connsiteX1909" fmla="*/ 421307 w 4476642"/>
              <a:gd name="connsiteY1909" fmla="*/ 1919025 h 4473312"/>
              <a:gd name="connsiteX1910" fmla="*/ 434681 w 4476642"/>
              <a:gd name="connsiteY1910" fmla="*/ 1846234 h 4473312"/>
              <a:gd name="connsiteX1911" fmla="*/ 441369 w 4476642"/>
              <a:gd name="connsiteY1911" fmla="*/ 1859469 h 4473312"/>
              <a:gd name="connsiteX1912" fmla="*/ 441369 w 4476642"/>
              <a:gd name="connsiteY1912" fmla="*/ 1826382 h 4473312"/>
              <a:gd name="connsiteX1913" fmla="*/ 434681 w 4476642"/>
              <a:gd name="connsiteY1913" fmla="*/ 1839617 h 4473312"/>
              <a:gd name="connsiteX1914" fmla="*/ 448056 w 4476642"/>
              <a:gd name="connsiteY1914" fmla="*/ 1813147 h 4473312"/>
              <a:gd name="connsiteX1915" fmla="*/ 454744 w 4476642"/>
              <a:gd name="connsiteY1915" fmla="*/ 1813147 h 4473312"/>
              <a:gd name="connsiteX1916" fmla="*/ 468118 w 4476642"/>
              <a:gd name="connsiteY1916" fmla="*/ 1773443 h 4473312"/>
              <a:gd name="connsiteX1917" fmla="*/ 474806 w 4476642"/>
              <a:gd name="connsiteY1917" fmla="*/ 1746974 h 4473312"/>
              <a:gd name="connsiteX1918" fmla="*/ 474806 w 4476642"/>
              <a:gd name="connsiteY1918" fmla="*/ 1733739 h 4473312"/>
              <a:gd name="connsiteX1919" fmla="*/ 481493 w 4476642"/>
              <a:gd name="connsiteY1919" fmla="*/ 1720505 h 4473312"/>
              <a:gd name="connsiteX1920" fmla="*/ 481493 w 4476642"/>
              <a:gd name="connsiteY1920" fmla="*/ 1700653 h 4473312"/>
              <a:gd name="connsiteX1921" fmla="*/ 474806 w 4476642"/>
              <a:gd name="connsiteY1921" fmla="*/ 1707270 h 4473312"/>
              <a:gd name="connsiteX1922" fmla="*/ 488181 w 4476642"/>
              <a:gd name="connsiteY1922" fmla="*/ 1680801 h 4473312"/>
              <a:gd name="connsiteX1923" fmla="*/ 494868 w 4476642"/>
              <a:gd name="connsiteY1923" fmla="*/ 1667566 h 4473312"/>
              <a:gd name="connsiteX1924" fmla="*/ 501555 w 4476642"/>
              <a:gd name="connsiteY1924" fmla="*/ 1654332 h 4473312"/>
              <a:gd name="connsiteX1925" fmla="*/ 501555 w 4476642"/>
              <a:gd name="connsiteY1925" fmla="*/ 1647714 h 4473312"/>
              <a:gd name="connsiteX1926" fmla="*/ 488181 w 4476642"/>
              <a:gd name="connsiteY1926" fmla="*/ 1660949 h 4473312"/>
              <a:gd name="connsiteX1927" fmla="*/ 541680 w 4476642"/>
              <a:gd name="connsiteY1927" fmla="*/ 1535220 h 4473312"/>
              <a:gd name="connsiteX1928" fmla="*/ 561742 w 4476642"/>
              <a:gd name="connsiteY1928" fmla="*/ 1495516 h 4473312"/>
              <a:gd name="connsiteX1929" fmla="*/ 581804 w 4476642"/>
              <a:gd name="connsiteY1929" fmla="*/ 1455812 h 4473312"/>
              <a:gd name="connsiteX1930" fmla="*/ 588492 w 4476642"/>
              <a:gd name="connsiteY1930" fmla="*/ 1435960 h 4473312"/>
              <a:gd name="connsiteX1931" fmla="*/ 601866 w 4476642"/>
              <a:gd name="connsiteY1931" fmla="*/ 1409491 h 4473312"/>
              <a:gd name="connsiteX1932" fmla="*/ 621929 w 4476642"/>
              <a:gd name="connsiteY1932" fmla="*/ 1376404 h 4473312"/>
              <a:gd name="connsiteX1933" fmla="*/ 655366 w 4476642"/>
              <a:gd name="connsiteY1933" fmla="*/ 1330083 h 4473312"/>
              <a:gd name="connsiteX1934" fmla="*/ 675428 w 4476642"/>
              <a:gd name="connsiteY1934" fmla="*/ 1290379 h 4473312"/>
              <a:gd name="connsiteX1935" fmla="*/ 695490 w 4476642"/>
              <a:gd name="connsiteY1935" fmla="*/ 1270527 h 4473312"/>
              <a:gd name="connsiteX1936" fmla="*/ 715552 w 4476642"/>
              <a:gd name="connsiteY1936" fmla="*/ 1230823 h 4473312"/>
              <a:gd name="connsiteX1937" fmla="*/ 722240 w 4476642"/>
              <a:gd name="connsiteY1937" fmla="*/ 1230823 h 4473312"/>
              <a:gd name="connsiteX1938" fmla="*/ 742302 w 4476642"/>
              <a:gd name="connsiteY1938" fmla="*/ 1204353 h 4473312"/>
              <a:gd name="connsiteX1939" fmla="*/ 769052 w 4476642"/>
              <a:gd name="connsiteY1939" fmla="*/ 1164649 h 4473312"/>
              <a:gd name="connsiteX1940" fmla="*/ 782426 w 4476642"/>
              <a:gd name="connsiteY1940" fmla="*/ 1158032 h 4473312"/>
              <a:gd name="connsiteX1941" fmla="*/ 802489 w 4476642"/>
              <a:gd name="connsiteY1941" fmla="*/ 1105094 h 4473312"/>
              <a:gd name="connsiteX1942" fmla="*/ 795801 w 4476642"/>
              <a:gd name="connsiteY1942" fmla="*/ 1105094 h 4473312"/>
              <a:gd name="connsiteX1943" fmla="*/ 835926 w 4476642"/>
              <a:gd name="connsiteY1943" fmla="*/ 1058772 h 4473312"/>
              <a:gd name="connsiteX1944" fmla="*/ 855988 w 4476642"/>
              <a:gd name="connsiteY1944" fmla="*/ 1032303 h 4473312"/>
              <a:gd name="connsiteX1945" fmla="*/ 855988 w 4476642"/>
              <a:gd name="connsiteY1945" fmla="*/ 1045538 h 4473312"/>
              <a:gd name="connsiteX1946" fmla="*/ 862675 w 4476642"/>
              <a:gd name="connsiteY1946" fmla="*/ 1038920 h 4473312"/>
              <a:gd name="connsiteX1947" fmla="*/ 869363 w 4476642"/>
              <a:gd name="connsiteY1947" fmla="*/ 1025686 h 4473312"/>
              <a:gd name="connsiteX1948" fmla="*/ 909487 w 4476642"/>
              <a:gd name="connsiteY1948" fmla="*/ 985982 h 4473312"/>
              <a:gd name="connsiteX1949" fmla="*/ 949611 w 4476642"/>
              <a:gd name="connsiteY1949" fmla="*/ 959512 h 4473312"/>
              <a:gd name="connsiteX1950" fmla="*/ 960896 w 4476642"/>
              <a:gd name="connsiteY1950" fmla="*/ 941832 h 4473312"/>
              <a:gd name="connsiteX1951" fmla="*/ 956299 w 4476642"/>
              <a:gd name="connsiteY1951" fmla="*/ 939660 h 4473312"/>
              <a:gd name="connsiteX1952" fmla="*/ 957135 w 4476642"/>
              <a:gd name="connsiteY1952" fmla="*/ 938833 h 4473312"/>
              <a:gd name="connsiteX1953" fmla="*/ 976361 w 4476642"/>
              <a:gd name="connsiteY1953" fmla="*/ 919808 h 4473312"/>
              <a:gd name="connsiteX1954" fmla="*/ 989736 w 4476642"/>
              <a:gd name="connsiteY1954" fmla="*/ 913191 h 4473312"/>
              <a:gd name="connsiteX1955" fmla="*/ 1003111 w 4476642"/>
              <a:gd name="connsiteY1955" fmla="*/ 906574 h 4473312"/>
              <a:gd name="connsiteX1956" fmla="*/ 1003111 w 4476642"/>
              <a:gd name="connsiteY1956" fmla="*/ 893339 h 4473312"/>
              <a:gd name="connsiteX1957" fmla="*/ 1036548 w 4476642"/>
              <a:gd name="connsiteY1957" fmla="*/ 860252 h 4473312"/>
              <a:gd name="connsiteX1958" fmla="*/ 1076672 w 4476642"/>
              <a:gd name="connsiteY1958" fmla="*/ 833783 h 4473312"/>
              <a:gd name="connsiteX1959" fmla="*/ 1110109 w 4476642"/>
              <a:gd name="connsiteY1959" fmla="*/ 807314 h 4473312"/>
              <a:gd name="connsiteX1960" fmla="*/ 1143546 w 4476642"/>
              <a:gd name="connsiteY1960" fmla="*/ 780845 h 4473312"/>
              <a:gd name="connsiteX1961" fmla="*/ 1223795 w 4476642"/>
              <a:gd name="connsiteY1961" fmla="*/ 734523 h 4473312"/>
              <a:gd name="connsiteX1962" fmla="*/ 1297356 w 4476642"/>
              <a:gd name="connsiteY1962" fmla="*/ 688202 h 4473312"/>
              <a:gd name="connsiteX1963" fmla="*/ 1297356 w 4476642"/>
              <a:gd name="connsiteY1963" fmla="*/ 681585 h 4473312"/>
              <a:gd name="connsiteX1964" fmla="*/ 1330793 w 4476642"/>
              <a:gd name="connsiteY1964" fmla="*/ 668350 h 4473312"/>
              <a:gd name="connsiteX1965" fmla="*/ 1370918 w 4476642"/>
              <a:gd name="connsiteY1965" fmla="*/ 648498 h 4473312"/>
              <a:gd name="connsiteX1966" fmla="*/ 1411042 w 4476642"/>
              <a:gd name="connsiteY1966" fmla="*/ 628646 h 4473312"/>
              <a:gd name="connsiteX1967" fmla="*/ 1457854 w 4476642"/>
              <a:gd name="connsiteY1967" fmla="*/ 608794 h 4473312"/>
              <a:gd name="connsiteX1968" fmla="*/ 1457854 w 4476642"/>
              <a:gd name="connsiteY1968" fmla="*/ 602177 h 4473312"/>
              <a:gd name="connsiteX1969" fmla="*/ 1511353 w 4476642"/>
              <a:gd name="connsiteY1969" fmla="*/ 575707 h 4473312"/>
              <a:gd name="connsiteX1970" fmla="*/ 1524728 w 4476642"/>
              <a:gd name="connsiteY1970" fmla="*/ 575707 h 4473312"/>
              <a:gd name="connsiteX1971" fmla="*/ 1538103 w 4476642"/>
              <a:gd name="connsiteY1971" fmla="*/ 569090 h 4473312"/>
              <a:gd name="connsiteX1972" fmla="*/ 1551478 w 4476642"/>
              <a:gd name="connsiteY1972" fmla="*/ 562473 h 4473312"/>
              <a:gd name="connsiteX1973" fmla="*/ 1563721 w 4476642"/>
              <a:gd name="connsiteY1973" fmla="*/ 556415 h 4473312"/>
              <a:gd name="connsiteX1974" fmla="*/ 1564286 w 4476642"/>
              <a:gd name="connsiteY1974" fmla="*/ 555855 h 4473312"/>
              <a:gd name="connsiteX1975" fmla="*/ 1564761 w 4476642"/>
              <a:gd name="connsiteY1975" fmla="*/ 555385 h 4473312"/>
              <a:gd name="connsiteX1976" fmla="*/ 1565192 w 4476642"/>
              <a:gd name="connsiteY1976" fmla="*/ 555776 h 4473312"/>
              <a:gd name="connsiteX1977" fmla="*/ 1596617 w 4476642"/>
              <a:gd name="connsiteY1977" fmla="*/ 548411 h 4473312"/>
              <a:gd name="connsiteX1978" fmla="*/ 1618352 w 4476642"/>
              <a:gd name="connsiteY1978" fmla="*/ 536004 h 4473312"/>
              <a:gd name="connsiteX1979" fmla="*/ 1685226 w 4476642"/>
              <a:gd name="connsiteY1979" fmla="*/ 516152 h 4473312"/>
              <a:gd name="connsiteX1980" fmla="*/ 1698601 w 4476642"/>
              <a:gd name="connsiteY1980" fmla="*/ 510361 h 4473312"/>
              <a:gd name="connsiteX1981" fmla="*/ 1699914 w 4476642"/>
              <a:gd name="connsiteY1981" fmla="*/ 510280 h 4473312"/>
              <a:gd name="connsiteX1982" fmla="*/ 1704851 w 4476642"/>
              <a:gd name="connsiteY1982" fmla="*/ 503129 h 4473312"/>
              <a:gd name="connsiteX1983" fmla="*/ 1710656 w 4476642"/>
              <a:gd name="connsiteY1983" fmla="*/ 499772 h 4473312"/>
              <a:gd name="connsiteX1984" fmla="*/ 1669343 w 4476642"/>
              <a:gd name="connsiteY1984" fmla="*/ 509534 h 4473312"/>
              <a:gd name="connsiteX1985" fmla="*/ 1618352 w 4476642"/>
              <a:gd name="connsiteY1985" fmla="*/ 522769 h 4473312"/>
              <a:gd name="connsiteX1986" fmla="*/ 1564852 w 4476642"/>
              <a:gd name="connsiteY1986" fmla="*/ 542621 h 4473312"/>
              <a:gd name="connsiteX1987" fmla="*/ 1518040 w 4476642"/>
              <a:gd name="connsiteY1987" fmla="*/ 562473 h 4473312"/>
              <a:gd name="connsiteX1988" fmla="*/ 1464541 w 4476642"/>
              <a:gd name="connsiteY1988" fmla="*/ 588942 h 4473312"/>
              <a:gd name="connsiteX1989" fmla="*/ 1417730 w 4476642"/>
              <a:gd name="connsiteY1989" fmla="*/ 608794 h 4473312"/>
              <a:gd name="connsiteX1990" fmla="*/ 1317419 w 4476642"/>
              <a:gd name="connsiteY1990" fmla="*/ 661733 h 4473312"/>
              <a:gd name="connsiteX1991" fmla="*/ 956299 w 4476642"/>
              <a:gd name="connsiteY1991" fmla="*/ 913191 h 4473312"/>
              <a:gd name="connsiteX1992" fmla="*/ 902800 w 4476642"/>
              <a:gd name="connsiteY1992" fmla="*/ 966130 h 4473312"/>
              <a:gd name="connsiteX1993" fmla="*/ 876050 w 4476642"/>
              <a:gd name="connsiteY1993" fmla="*/ 985982 h 4473312"/>
              <a:gd name="connsiteX1994" fmla="*/ 855988 w 4476642"/>
              <a:gd name="connsiteY1994" fmla="*/ 1005834 h 4473312"/>
              <a:gd name="connsiteX1995" fmla="*/ 835926 w 4476642"/>
              <a:gd name="connsiteY1995" fmla="*/ 1038920 h 4473312"/>
              <a:gd name="connsiteX1996" fmla="*/ 815863 w 4476642"/>
              <a:gd name="connsiteY1996" fmla="*/ 1065390 h 4473312"/>
              <a:gd name="connsiteX1997" fmla="*/ 795801 w 4476642"/>
              <a:gd name="connsiteY1997" fmla="*/ 1078624 h 4473312"/>
              <a:gd name="connsiteX1998" fmla="*/ 762364 w 4476642"/>
              <a:gd name="connsiteY1998" fmla="*/ 1118328 h 4473312"/>
              <a:gd name="connsiteX1999" fmla="*/ 722240 w 4476642"/>
              <a:gd name="connsiteY1999" fmla="*/ 1177884 h 4473312"/>
              <a:gd name="connsiteX2000" fmla="*/ 735615 w 4476642"/>
              <a:gd name="connsiteY2000" fmla="*/ 1151415 h 4473312"/>
              <a:gd name="connsiteX2001" fmla="*/ 722240 w 4476642"/>
              <a:gd name="connsiteY2001" fmla="*/ 1164649 h 4473312"/>
              <a:gd name="connsiteX2002" fmla="*/ 708865 w 4476642"/>
              <a:gd name="connsiteY2002" fmla="*/ 1177884 h 4473312"/>
              <a:gd name="connsiteX2003" fmla="*/ 702178 w 4476642"/>
              <a:gd name="connsiteY2003" fmla="*/ 1191119 h 4473312"/>
              <a:gd name="connsiteX2004" fmla="*/ 668741 w 4476642"/>
              <a:gd name="connsiteY2004" fmla="*/ 1237440 h 4473312"/>
              <a:gd name="connsiteX2005" fmla="*/ 662053 w 4476642"/>
              <a:gd name="connsiteY2005" fmla="*/ 1250675 h 4473312"/>
              <a:gd name="connsiteX2006" fmla="*/ 655366 w 4476642"/>
              <a:gd name="connsiteY2006" fmla="*/ 1270527 h 4473312"/>
              <a:gd name="connsiteX2007" fmla="*/ 628616 w 4476642"/>
              <a:gd name="connsiteY2007" fmla="*/ 1303613 h 4473312"/>
              <a:gd name="connsiteX2008" fmla="*/ 615241 w 4476642"/>
              <a:gd name="connsiteY2008" fmla="*/ 1330083 h 4473312"/>
              <a:gd name="connsiteX2009" fmla="*/ 601866 w 4476642"/>
              <a:gd name="connsiteY2009" fmla="*/ 1349935 h 4473312"/>
              <a:gd name="connsiteX2010" fmla="*/ 588492 w 4476642"/>
              <a:gd name="connsiteY2010" fmla="*/ 1369787 h 4473312"/>
              <a:gd name="connsiteX2011" fmla="*/ 568429 w 4476642"/>
              <a:gd name="connsiteY2011" fmla="*/ 1409491 h 4473312"/>
              <a:gd name="connsiteX2012" fmla="*/ 548367 w 4476642"/>
              <a:gd name="connsiteY2012" fmla="*/ 1455812 h 4473312"/>
              <a:gd name="connsiteX2013" fmla="*/ 534992 w 4476642"/>
              <a:gd name="connsiteY2013" fmla="*/ 1475664 h 4473312"/>
              <a:gd name="connsiteX2014" fmla="*/ 528305 w 4476642"/>
              <a:gd name="connsiteY2014" fmla="*/ 1488898 h 4473312"/>
              <a:gd name="connsiteX2015" fmla="*/ 528305 w 4476642"/>
              <a:gd name="connsiteY2015" fmla="*/ 1495516 h 4473312"/>
              <a:gd name="connsiteX2016" fmla="*/ 521618 w 4476642"/>
              <a:gd name="connsiteY2016" fmla="*/ 1482281 h 4473312"/>
              <a:gd name="connsiteX2017" fmla="*/ 521618 w 4476642"/>
              <a:gd name="connsiteY2017" fmla="*/ 1502133 h 4473312"/>
              <a:gd name="connsiteX2018" fmla="*/ 481493 w 4476642"/>
              <a:gd name="connsiteY2018" fmla="*/ 1608010 h 4473312"/>
              <a:gd name="connsiteX2019" fmla="*/ 474806 w 4476642"/>
              <a:gd name="connsiteY2019" fmla="*/ 1634480 h 4473312"/>
              <a:gd name="connsiteX2020" fmla="*/ 468118 w 4476642"/>
              <a:gd name="connsiteY2020" fmla="*/ 1634480 h 4473312"/>
              <a:gd name="connsiteX2021" fmla="*/ 454744 w 4476642"/>
              <a:gd name="connsiteY2021" fmla="*/ 1680801 h 4473312"/>
              <a:gd name="connsiteX2022" fmla="*/ 441369 w 4476642"/>
              <a:gd name="connsiteY2022" fmla="*/ 1720505 h 4473312"/>
              <a:gd name="connsiteX2023" fmla="*/ 427994 w 4476642"/>
              <a:gd name="connsiteY2023" fmla="*/ 1740357 h 4473312"/>
              <a:gd name="connsiteX2024" fmla="*/ 414619 w 4476642"/>
              <a:gd name="connsiteY2024" fmla="*/ 1780061 h 4473312"/>
              <a:gd name="connsiteX2025" fmla="*/ 401244 w 4476642"/>
              <a:gd name="connsiteY2025" fmla="*/ 1826382 h 4473312"/>
              <a:gd name="connsiteX2026" fmla="*/ 387870 w 4476642"/>
              <a:gd name="connsiteY2026" fmla="*/ 1859469 h 4473312"/>
              <a:gd name="connsiteX2027" fmla="*/ 387870 w 4476642"/>
              <a:gd name="connsiteY2027" fmla="*/ 1899173 h 4473312"/>
              <a:gd name="connsiteX2028" fmla="*/ 374495 w 4476642"/>
              <a:gd name="connsiteY2028" fmla="*/ 1932259 h 4473312"/>
              <a:gd name="connsiteX2029" fmla="*/ 367807 w 4476642"/>
              <a:gd name="connsiteY2029" fmla="*/ 1998432 h 4473312"/>
              <a:gd name="connsiteX2030" fmla="*/ 361120 w 4476642"/>
              <a:gd name="connsiteY2030" fmla="*/ 2024902 h 4473312"/>
              <a:gd name="connsiteX2031" fmla="*/ 361120 w 4476642"/>
              <a:gd name="connsiteY2031" fmla="*/ 1998432 h 4473312"/>
              <a:gd name="connsiteX2032" fmla="*/ 361120 w 4476642"/>
              <a:gd name="connsiteY2032" fmla="*/ 1978580 h 4473312"/>
              <a:gd name="connsiteX2033" fmla="*/ 374495 w 4476642"/>
              <a:gd name="connsiteY2033" fmla="*/ 1925642 h 4473312"/>
              <a:gd name="connsiteX2034" fmla="*/ 361120 w 4476642"/>
              <a:gd name="connsiteY2034" fmla="*/ 1919025 h 4473312"/>
              <a:gd name="connsiteX2035" fmla="*/ 361120 w 4476642"/>
              <a:gd name="connsiteY2035" fmla="*/ 1952111 h 4473312"/>
              <a:gd name="connsiteX2036" fmla="*/ 354433 w 4476642"/>
              <a:gd name="connsiteY2036" fmla="*/ 1952111 h 4473312"/>
              <a:gd name="connsiteX2037" fmla="*/ 354433 w 4476642"/>
              <a:gd name="connsiteY2037" fmla="*/ 1978580 h 4473312"/>
              <a:gd name="connsiteX2038" fmla="*/ 347745 w 4476642"/>
              <a:gd name="connsiteY2038" fmla="*/ 2024902 h 4473312"/>
              <a:gd name="connsiteX2039" fmla="*/ 361120 w 4476642"/>
              <a:gd name="connsiteY2039" fmla="*/ 2031519 h 4473312"/>
              <a:gd name="connsiteX2040" fmla="*/ 354433 w 4476642"/>
              <a:gd name="connsiteY2040" fmla="*/ 2084458 h 4473312"/>
              <a:gd name="connsiteX2041" fmla="*/ 347745 w 4476642"/>
              <a:gd name="connsiteY2041" fmla="*/ 2091075 h 4473312"/>
              <a:gd name="connsiteX2042" fmla="*/ 334370 w 4476642"/>
              <a:gd name="connsiteY2042" fmla="*/ 2163866 h 4473312"/>
              <a:gd name="connsiteX2043" fmla="*/ 341058 w 4476642"/>
              <a:gd name="connsiteY2043" fmla="*/ 2110927 h 4473312"/>
              <a:gd name="connsiteX2044" fmla="*/ 327683 w 4476642"/>
              <a:gd name="connsiteY2044" fmla="*/ 2130779 h 4473312"/>
              <a:gd name="connsiteX2045" fmla="*/ 334370 w 4476642"/>
              <a:gd name="connsiteY2045" fmla="*/ 2150631 h 4473312"/>
              <a:gd name="connsiteX2046" fmla="*/ 320996 w 4476642"/>
              <a:gd name="connsiteY2046" fmla="*/ 2190335 h 4473312"/>
              <a:gd name="connsiteX2047" fmla="*/ 320996 w 4476642"/>
              <a:gd name="connsiteY2047" fmla="*/ 2243273 h 4473312"/>
              <a:gd name="connsiteX2048" fmla="*/ 314308 w 4476642"/>
              <a:gd name="connsiteY2048" fmla="*/ 2249891 h 4473312"/>
              <a:gd name="connsiteX2049" fmla="*/ 314308 w 4476642"/>
              <a:gd name="connsiteY2049" fmla="*/ 2263125 h 4473312"/>
              <a:gd name="connsiteX2050" fmla="*/ 327683 w 4476642"/>
              <a:gd name="connsiteY2050" fmla="*/ 2256508 h 4473312"/>
              <a:gd name="connsiteX2051" fmla="*/ 327683 w 4476642"/>
              <a:gd name="connsiteY2051" fmla="*/ 2289595 h 4473312"/>
              <a:gd name="connsiteX2052" fmla="*/ 334370 w 4476642"/>
              <a:gd name="connsiteY2052" fmla="*/ 2269743 h 4473312"/>
              <a:gd name="connsiteX2053" fmla="*/ 334370 w 4476642"/>
              <a:gd name="connsiteY2053" fmla="*/ 2309447 h 4473312"/>
              <a:gd name="connsiteX2054" fmla="*/ 320996 w 4476642"/>
              <a:gd name="connsiteY2054" fmla="*/ 2289595 h 4473312"/>
              <a:gd name="connsiteX2055" fmla="*/ 320996 w 4476642"/>
              <a:gd name="connsiteY2055" fmla="*/ 2329299 h 4473312"/>
              <a:gd name="connsiteX2056" fmla="*/ 314308 w 4476642"/>
              <a:gd name="connsiteY2056" fmla="*/ 2329299 h 4473312"/>
              <a:gd name="connsiteX2057" fmla="*/ 307621 w 4476642"/>
              <a:gd name="connsiteY2057" fmla="*/ 2302829 h 4473312"/>
              <a:gd name="connsiteX2058" fmla="*/ 307621 w 4476642"/>
              <a:gd name="connsiteY2058" fmla="*/ 2329299 h 4473312"/>
              <a:gd name="connsiteX2059" fmla="*/ 300933 w 4476642"/>
              <a:gd name="connsiteY2059" fmla="*/ 2335916 h 4473312"/>
              <a:gd name="connsiteX2060" fmla="*/ 307621 w 4476642"/>
              <a:gd name="connsiteY2060" fmla="*/ 2355768 h 4473312"/>
              <a:gd name="connsiteX2061" fmla="*/ 314308 w 4476642"/>
              <a:gd name="connsiteY2061" fmla="*/ 2342533 h 4473312"/>
              <a:gd name="connsiteX2062" fmla="*/ 314308 w 4476642"/>
              <a:gd name="connsiteY2062" fmla="*/ 2329299 h 4473312"/>
              <a:gd name="connsiteX2063" fmla="*/ 320996 w 4476642"/>
              <a:gd name="connsiteY2063" fmla="*/ 2342533 h 4473312"/>
              <a:gd name="connsiteX2064" fmla="*/ 307621 w 4476642"/>
              <a:gd name="connsiteY2064" fmla="*/ 2362385 h 4473312"/>
              <a:gd name="connsiteX2065" fmla="*/ 314308 w 4476642"/>
              <a:gd name="connsiteY2065" fmla="*/ 2382237 h 4473312"/>
              <a:gd name="connsiteX2066" fmla="*/ 320996 w 4476642"/>
              <a:gd name="connsiteY2066" fmla="*/ 2369003 h 4473312"/>
              <a:gd name="connsiteX2067" fmla="*/ 320996 w 4476642"/>
              <a:gd name="connsiteY2067" fmla="*/ 2441793 h 4473312"/>
              <a:gd name="connsiteX2068" fmla="*/ 307621 w 4476642"/>
              <a:gd name="connsiteY2068" fmla="*/ 2369003 h 4473312"/>
              <a:gd name="connsiteX2069" fmla="*/ 300933 w 4476642"/>
              <a:gd name="connsiteY2069" fmla="*/ 2375620 h 4473312"/>
              <a:gd name="connsiteX2070" fmla="*/ 314308 w 4476642"/>
              <a:gd name="connsiteY2070" fmla="*/ 2461645 h 4473312"/>
              <a:gd name="connsiteX2071" fmla="*/ 307621 w 4476642"/>
              <a:gd name="connsiteY2071" fmla="*/ 2468263 h 4473312"/>
              <a:gd name="connsiteX2072" fmla="*/ 314308 w 4476642"/>
              <a:gd name="connsiteY2072" fmla="*/ 2481497 h 4473312"/>
              <a:gd name="connsiteX2073" fmla="*/ 320996 w 4476642"/>
              <a:gd name="connsiteY2073" fmla="*/ 2521201 h 4473312"/>
              <a:gd name="connsiteX2074" fmla="*/ 320996 w 4476642"/>
              <a:gd name="connsiteY2074" fmla="*/ 2541053 h 4473312"/>
              <a:gd name="connsiteX2075" fmla="*/ 334370 w 4476642"/>
              <a:gd name="connsiteY2075" fmla="*/ 2560905 h 4473312"/>
              <a:gd name="connsiteX2076" fmla="*/ 334370 w 4476642"/>
              <a:gd name="connsiteY2076" fmla="*/ 2593992 h 4473312"/>
              <a:gd name="connsiteX2077" fmla="*/ 327683 w 4476642"/>
              <a:gd name="connsiteY2077" fmla="*/ 2574140 h 4473312"/>
              <a:gd name="connsiteX2078" fmla="*/ 320996 w 4476642"/>
              <a:gd name="connsiteY2078" fmla="*/ 2554288 h 4473312"/>
              <a:gd name="connsiteX2079" fmla="*/ 314308 w 4476642"/>
              <a:gd name="connsiteY2079" fmla="*/ 2534436 h 4473312"/>
              <a:gd name="connsiteX2080" fmla="*/ 320996 w 4476642"/>
              <a:gd name="connsiteY2080" fmla="*/ 2554288 h 4473312"/>
              <a:gd name="connsiteX2081" fmla="*/ 320996 w 4476642"/>
              <a:gd name="connsiteY2081" fmla="*/ 2574140 h 4473312"/>
              <a:gd name="connsiteX2082" fmla="*/ 327683 w 4476642"/>
              <a:gd name="connsiteY2082" fmla="*/ 2607226 h 4473312"/>
              <a:gd name="connsiteX2083" fmla="*/ 341058 w 4476642"/>
              <a:gd name="connsiteY2083" fmla="*/ 2607226 h 4473312"/>
              <a:gd name="connsiteX2084" fmla="*/ 341058 w 4476642"/>
              <a:gd name="connsiteY2084" fmla="*/ 2627078 h 4473312"/>
              <a:gd name="connsiteX2085" fmla="*/ 327683 w 4476642"/>
              <a:gd name="connsiteY2085" fmla="*/ 2613844 h 4473312"/>
              <a:gd name="connsiteX2086" fmla="*/ 334370 w 4476642"/>
              <a:gd name="connsiteY2086" fmla="*/ 2653548 h 4473312"/>
              <a:gd name="connsiteX2087" fmla="*/ 347745 w 4476642"/>
              <a:gd name="connsiteY2087" fmla="*/ 2706486 h 4473312"/>
              <a:gd name="connsiteX2088" fmla="*/ 361120 w 4476642"/>
              <a:gd name="connsiteY2088" fmla="*/ 2759425 h 4473312"/>
              <a:gd name="connsiteX2089" fmla="*/ 354433 w 4476642"/>
              <a:gd name="connsiteY2089" fmla="*/ 2739573 h 4473312"/>
              <a:gd name="connsiteX2090" fmla="*/ 341058 w 4476642"/>
              <a:gd name="connsiteY2090" fmla="*/ 2719721 h 4473312"/>
              <a:gd name="connsiteX2091" fmla="*/ 354433 w 4476642"/>
              <a:gd name="connsiteY2091" fmla="*/ 2799129 h 4473312"/>
              <a:gd name="connsiteX2092" fmla="*/ 367807 w 4476642"/>
              <a:gd name="connsiteY2092" fmla="*/ 2832215 h 4473312"/>
              <a:gd name="connsiteX2093" fmla="*/ 381182 w 4476642"/>
              <a:gd name="connsiteY2093" fmla="*/ 2858685 h 4473312"/>
              <a:gd name="connsiteX2094" fmla="*/ 394557 w 4476642"/>
              <a:gd name="connsiteY2094" fmla="*/ 2878537 h 4473312"/>
              <a:gd name="connsiteX2095" fmla="*/ 394557 w 4476642"/>
              <a:gd name="connsiteY2095" fmla="*/ 2891771 h 4473312"/>
              <a:gd name="connsiteX2096" fmla="*/ 401244 w 4476642"/>
              <a:gd name="connsiteY2096" fmla="*/ 2891771 h 4473312"/>
              <a:gd name="connsiteX2097" fmla="*/ 387870 w 4476642"/>
              <a:gd name="connsiteY2097" fmla="*/ 2878537 h 4473312"/>
              <a:gd name="connsiteX2098" fmla="*/ 381182 w 4476642"/>
              <a:gd name="connsiteY2098" fmla="*/ 2885154 h 4473312"/>
              <a:gd name="connsiteX2099" fmla="*/ 387870 w 4476642"/>
              <a:gd name="connsiteY2099" fmla="*/ 2911623 h 4473312"/>
              <a:gd name="connsiteX2100" fmla="*/ 374495 w 4476642"/>
              <a:gd name="connsiteY2100" fmla="*/ 2871919 h 4473312"/>
              <a:gd name="connsiteX2101" fmla="*/ 367807 w 4476642"/>
              <a:gd name="connsiteY2101" fmla="*/ 2871919 h 4473312"/>
              <a:gd name="connsiteX2102" fmla="*/ 374495 w 4476642"/>
              <a:gd name="connsiteY2102" fmla="*/ 2905006 h 4473312"/>
              <a:gd name="connsiteX2103" fmla="*/ 361120 w 4476642"/>
              <a:gd name="connsiteY2103" fmla="*/ 2865302 h 4473312"/>
              <a:gd name="connsiteX2104" fmla="*/ 347745 w 4476642"/>
              <a:gd name="connsiteY2104" fmla="*/ 2825598 h 4473312"/>
              <a:gd name="connsiteX2105" fmla="*/ 347745 w 4476642"/>
              <a:gd name="connsiteY2105" fmla="*/ 2834697 h 4473312"/>
              <a:gd name="connsiteX2106" fmla="*/ 347745 w 4476642"/>
              <a:gd name="connsiteY2106" fmla="*/ 2838833 h 4473312"/>
              <a:gd name="connsiteX2107" fmla="*/ 341058 w 4476642"/>
              <a:gd name="connsiteY2107" fmla="*/ 2805746 h 4473312"/>
              <a:gd name="connsiteX2108" fmla="*/ 347745 w 4476642"/>
              <a:gd name="connsiteY2108" fmla="*/ 2812363 h 4473312"/>
              <a:gd name="connsiteX2109" fmla="*/ 327683 w 4476642"/>
              <a:gd name="connsiteY2109" fmla="*/ 2772659 h 4473312"/>
              <a:gd name="connsiteX2110" fmla="*/ 327683 w 4476642"/>
              <a:gd name="connsiteY2110" fmla="*/ 2746190 h 4473312"/>
              <a:gd name="connsiteX2111" fmla="*/ 341058 w 4476642"/>
              <a:gd name="connsiteY2111" fmla="*/ 2785894 h 4473312"/>
              <a:gd name="connsiteX2112" fmla="*/ 341058 w 4476642"/>
              <a:gd name="connsiteY2112" fmla="*/ 2739573 h 4473312"/>
              <a:gd name="connsiteX2113" fmla="*/ 334370 w 4476642"/>
              <a:gd name="connsiteY2113" fmla="*/ 2719721 h 4473312"/>
              <a:gd name="connsiteX2114" fmla="*/ 334370 w 4476642"/>
              <a:gd name="connsiteY2114" fmla="*/ 2739573 h 4473312"/>
              <a:gd name="connsiteX2115" fmla="*/ 327683 w 4476642"/>
              <a:gd name="connsiteY2115" fmla="*/ 2732956 h 4473312"/>
              <a:gd name="connsiteX2116" fmla="*/ 314308 w 4476642"/>
              <a:gd name="connsiteY2116" fmla="*/ 2699869 h 4473312"/>
              <a:gd name="connsiteX2117" fmla="*/ 307621 w 4476642"/>
              <a:gd name="connsiteY2117" fmla="*/ 2719721 h 4473312"/>
              <a:gd name="connsiteX2118" fmla="*/ 300933 w 4476642"/>
              <a:gd name="connsiteY2118" fmla="*/ 2653548 h 4473312"/>
              <a:gd name="connsiteX2119" fmla="*/ 307621 w 4476642"/>
              <a:gd name="connsiteY2119" fmla="*/ 2673400 h 4473312"/>
              <a:gd name="connsiteX2120" fmla="*/ 307621 w 4476642"/>
              <a:gd name="connsiteY2120" fmla="*/ 2653548 h 4473312"/>
              <a:gd name="connsiteX2121" fmla="*/ 300933 w 4476642"/>
              <a:gd name="connsiteY2121" fmla="*/ 2633696 h 4473312"/>
              <a:gd name="connsiteX2122" fmla="*/ 300933 w 4476642"/>
              <a:gd name="connsiteY2122" fmla="*/ 2593992 h 4473312"/>
              <a:gd name="connsiteX2123" fmla="*/ 294246 w 4476642"/>
              <a:gd name="connsiteY2123" fmla="*/ 2600609 h 4473312"/>
              <a:gd name="connsiteX2124" fmla="*/ 280871 w 4476642"/>
              <a:gd name="connsiteY2124" fmla="*/ 2560905 h 4473312"/>
              <a:gd name="connsiteX2125" fmla="*/ 280871 w 4476642"/>
              <a:gd name="connsiteY2125" fmla="*/ 2514584 h 4473312"/>
              <a:gd name="connsiteX2126" fmla="*/ 274184 w 4476642"/>
              <a:gd name="connsiteY2126" fmla="*/ 2488114 h 4473312"/>
              <a:gd name="connsiteX2127" fmla="*/ 267496 w 4476642"/>
              <a:gd name="connsiteY2127" fmla="*/ 2455028 h 4473312"/>
              <a:gd name="connsiteX2128" fmla="*/ 274184 w 4476642"/>
              <a:gd name="connsiteY2128" fmla="*/ 2474880 h 4473312"/>
              <a:gd name="connsiteX2129" fmla="*/ 280871 w 4476642"/>
              <a:gd name="connsiteY2129" fmla="*/ 2461645 h 4473312"/>
              <a:gd name="connsiteX2130" fmla="*/ 274184 w 4476642"/>
              <a:gd name="connsiteY2130" fmla="*/ 2448411 h 4473312"/>
              <a:gd name="connsiteX2131" fmla="*/ 274184 w 4476642"/>
              <a:gd name="connsiteY2131" fmla="*/ 2428559 h 4473312"/>
              <a:gd name="connsiteX2132" fmla="*/ 280871 w 4476642"/>
              <a:gd name="connsiteY2132" fmla="*/ 2428559 h 4473312"/>
              <a:gd name="connsiteX2133" fmla="*/ 274184 w 4476642"/>
              <a:gd name="connsiteY2133" fmla="*/ 2415324 h 4473312"/>
              <a:gd name="connsiteX2134" fmla="*/ 267496 w 4476642"/>
              <a:gd name="connsiteY2134" fmla="*/ 2375620 h 4473312"/>
              <a:gd name="connsiteX2135" fmla="*/ 260809 w 4476642"/>
              <a:gd name="connsiteY2135" fmla="*/ 2355768 h 4473312"/>
              <a:gd name="connsiteX2136" fmla="*/ 260809 w 4476642"/>
              <a:gd name="connsiteY2136" fmla="*/ 2335916 h 4473312"/>
              <a:gd name="connsiteX2137" fmla="*/ 254122 w 4476642"/>
              <a:gd name="connsiteY2137" fmla="*/ 2276360 h 4473312"/>
              <a:gd name="connsiteX2138" fmla="*/ 254122 w 4476642"/>
              <a:gd name="connsiteY2138" fmla="*/ 2302829 h 4473312"/>
              <a:gd name="connsiteX2139" fmla="*/ 247434 w 4476642"/>
              <a:gd name="connsiteY2139" fmla="*/ 2296212 h 4473312"/>
              <a:gd name="connsiteX2140" fmla="*/ 254122 w 4476642"/>
              <a:gd name="connsiteY2140" fmla="*/ 2263125 h 4473312"/>
              <a:gd name="connsiteX2141" fmla="*/ 267496 w 4476642"/>
              <a:gd name="connsiteY2141" fmla="*/ 2296212 h 4473312"/>
              <a:gd name="connsiteX2142" fmla="*/ 267496 w 4476642"/>
              <a:gd name="connsiteY2142" fmla="*/ 2269743 h 4473312"/>
              <a:gd name="connsiteX2143" fmla="*/ 267496 w 4476642"/>
              <a:gd name="connsiteY2143" fmla="*/ 2243273 h 4473312"/>
              <a:gd name="connsiteX2144" fmla="*/ 260809 w 4476642"/>
              <a:gd name="connsiteY2144" fmla="*/ 2203569 h 4473312"/>
              <a:gd name="connsiteX2145" fmla="*/ 267496 w 4476642"/>
              <a:gd name="connsiteY2145" fmla="*/ 2177100 h 4473312"/>
              <a:gd name="connsiteX2146" fmla="*/ 274184 w 4476642"/>
              <a:gd name="connsiteY2146" fmla="*/ 2130779 h 4473312"/>
              <a:gd name="connsiteX2147" fmla="*/ 267496 w 4476642"/>
              <a:gd name="connsiteY2147" fmla="*/ 2104310 h 4473312"/>
              <a:gd name="connsiteX2148" fmla="*/ 274184 w 4476642"/>
              <a:gd name="connsiteY2148" fmla="*/ 2104310 h 4473312"/>
              <a:gd name="connsiteX2149" fmla="*/ 280871 w 4476642"/>
              <a:gd name="connsiteY2149" fmla="*/ 2051371 h 4473312"/>
              <a:gd name="connsiteX2150" fmla="*/ 274184 w 4476642"/>
              <a:gd name="connsiteY2150" fmla="*/ 2051371 h 4473312"/>
              <a:gd name="connsiteX2151" fmla="*/ 280871 w 4476642"/>
              <a:gd name="connsiteY2151" fmla="*/ 2018284 h 4473312"/>
              <a:gd name="connsiteX2152" fmla="*/ 280871 w 4476642"/>
              <a:gd name="connsiteY2152" fmla="*/ 1998432 h 4473312"/>
              <a:gd name="connsiteX2153" fmla="*/ 280871 w 4476642"/>
              <a:gd name="connsiteY2153" fmla="*/ 1991815 h 4473312"/>
              <a:gd name="connsiteX2154" fmla="*/ 280871 w 4476642"/>
              <a:gd name="connsiteY2154" fmla="*/ 1978580 h 4473312"/>
              <a:gd name="connsiteX2155" fmla="*/ 294246 w 4476642"/>
              <a:gd name="connsiteY2155" fmla="*/ 1925642 h 4473312"/>
              <a:gd name="connsiteX2156" fmla="*/ 287559 w 4476642"/>
              <a:gd name="connsiteY2156" fmla="*/ 1912407 h 4473312"/>
              <a:gd name="connsiteX2157" fmla="*/ 300933 w 4476642"/>
              <a:gd name="connsiteY2157" fmla="*/ 1919025 h 4473312"/>
              <a:gd name="connsiteX2158" fmla="*/ 300933 w 4476642"/>
              <a:gd name="connsiteY2158" fmla="*/ 1899173 h 4473312"/>
              <a:gd name="connsiteX2159" fmla="*/ 300933 w 4476642"/>
              <a:gd name="connsiteY2159" fmla="*/ 1879321 h 4473312"/>
              <a:gd name="connsiteX2160" fmla="*/ 301602 w 4476642"/>
              <a:gd name="connsiteY2160" fmla="*/ 1863439 h 4473312"/>
              <a:gd name="connsiteX2161" fmla="*/ 304277 w 4476642"/>
              <a:gd name="connsiteY2161" fmla="*/ 1852851 h 4473312"/>
              <a:gd name="connsiteX2162" fmla="*/ 307621 w 4476642"/>
              <a:gd name="connsiteY2162" fmla="*/ 1839617 h 4473312"/>
              <a:gd name="connsiteX2163" fmla="*/ 302580 w 4476642"/>
              <a:gd name="connsiteY2163" fmla="*/ 1856720 h 4473312"/>
              <a:gd name="connsiteX2164" fmla="*/ 307621 w 4476642"/>
              <a:gd name="connsiteY2164" fmla="*/ 1828036 h 4473312"/>
              <a:gd name="connsiteX2165" fmla="*/ 314308 w 4476642"/>
              <a:gd name="connsiteY2165" fmla="*/ 1799913 h 4473312"/>
              <a:gd name="connsiteX2166" fmla="*/ 314308 w 4476642"/>
              <a:gd name="connsiteY2166" fmla="*/ 1826382 h 4473312"/>
              <a:gd name="connsiteX2167" fmla="*/ 320996 w 4476642"/>
              <a:gd name="connsiteY2167" fmla="*/ 1799913 h 4473312"/>
              <a:gd name="connsiteX2168" fmla="*/ 320996 w 4476642"/>
              <a:gd name="connsiteY2168" fmla="*/ 1773443 h 4473312"/>
              <a:gd name="connsiteX2169" fmla="*/ 314308 w 4476642"/>
              <a:gd name="connsiteY2169" fmla="*/ 1786678 h 4473312"/>
              <a:gd name="connsiteX2170" fmla="*/ 320996 w 4476642"/>
              <a:gd name="connsiteY2170" fmla="*/ 1766826 h 4473312"/>
              <a:gd name="connsiteX2171" fmla="*/ 327683 w 4476642"/>
              <a:gd name="connsiteY2171" fmla="*/ 1733739 h 4473312"/>
              <a:gd name="connsiteX2172" fmla="*/ 314308 w 4476642"/>
              <a:gd name="connsiteY2172" fmla="*/ 1760209 h 4473312"/>
              <a:gd name="connsiteX2173" fmla="*/ 307621 w 4476642"/>
              <a:gd name="connsiteY2173" fmla="*/ 1780061 h 4473312"/>
              <a:gd name="connsiteX2174" fmla="*/ 300933 w 4476642"/>
              <a:gd name="connsiteY2174" fmla="*/ 1799913 h 4473312"/>
              <a:gd name="connsiteX2175" fmla="*/ 294246 w 4476642"/>
              <a:gd name="connsiteY2175" fmla="*/ 1832999 h 4473312"/>
              <a:gd name="connsiteX2176" fmla="*/ 274184 w 4476642"/>
              <a:gd name="connsiteY2176" fmla="*/ 1899173 h 4473312"/>
              <a:gd name="connsiteX2177" fmla="*/ 267496 w 4476642"/>
              <a:gd name="connsiteY2177" fmla="*/ 1965346 h 4473312"/>
              <a:gd name="connsiteX2178" fmla="*/ 254122 w 4476642"/>
              <a:gd name="connsiteY2178" fmla="*/ 2024902 h 4473312"/>
              <a:gd name="connsiteX2179" fmla="*/ 247434 w 4476642"/>
              <a:gd name="connsiteY2179" fmla="*/ 2084458 h 4473312"/>
              <a:gd name="connsiteX2180" fmla="*/ 240747 w 4476642"/>
              <a:gd name="connsiteY2180" fmla="*/ 2084458 h 4473312"/>
              <a:gd name="connsiteX2181" fmla="*/ 240747 w 4476642"/>
              <a:gd name="connsiteY2181" fmla="*/ 2117544 h 4473312"/>
              <a:gd name="connsiteX2182" fmla="*/ 227372 w 4476642"/>
              <a:gd name="connsiteY2182" fmla="*/ 2130779 h 4473312"/>
              <a:gd name="connsiteX2183" fmla="*/ 220685 w 4476642"/>
              <a:gd name="connsiteY2183" fmla="*/ 2104310 h 4473312"/>
              <a:gd name="connsiteX2184" fmla="*/ 227372 w 4476642"/>
              <a:gd name="connsiteY2184" fmla="*/ 2084458 h 4473312"/>
              <a:gd name="connsiteX2185" fmla="*/ 240747 w 4476642"/>
              <a:gd name="connsiteY2185" fmla="*/ 2024902 h 4473312"/>
              <a:gd name="connsiteX2186" fmla="*/ 234059 w 4476642"/>
              <a:gd name="connsiteY2186" fmla="*/ 2018284 h 4473312"/>
              <a:gd name="connsiteX2187" fmla="*/ 234059 w 4476642"/>
              <a:gd name="connsiteY2187" fmla="*/ 2005050 h 4473312"/>
              <a:gd name="connsiteX2188" fmla="*/ 234059 w 4476642"/>
              <a:gd name="connsiteY2188" fmla="*/ 1985198 h 4473312"/>
              <a:gd name="connsiteX2189" fmla="*/ 240747 w 4476642"/>
              <a:gd name="connsiteY2189" fmla="*/ 1971963 h 4473312"/>
              <a:gd name="connsiteX2190" fmla="*/ 247434 w 4476642"/>
              <a:gd name="connsiteY2190" fmla="*/ 1912407 h 4473312"/>
              <a:gd name="connsiteX2191" fmla="*/ 254122 w 4476642"/>
              <a:gd name="connsiteY2191" fmla="*/ 1885938 h 4473312"/>
              <a:gd name="connsiteX2192" fmla="*/ 260809 w 4476642"/>
              <a:gd name="connsiteY2192" fmla="*/ 1859469 h 4473312"/>
              <a:gd name="connsiteX2193" fmla="*/ 254122 w 4476642"/>
              <a:gd name="connsiteY2193" fmla="*/ 1832999 h 4473312"/>
              <a:gd name="connsiteX2194" fmla="*/ 254122 w 4476642"/>
              <a:gd name="connsiteY2194" fmla="*/ 1852851 h 4473312"/>
              <a:gd name="connsiteX2195" fmla="*/ 247434 w 4476642"/>
              <a:gd name="connsiteY2195" fmla="*/ 1859469 h 4473312"/>
              <a:gd name="connsiteX2196" fmla="*/ 227372 w 4476642"/>
              <a:gd name="connsiteY2196" fmla="*/ 1945494 h 4473312"/>
              <a:gd name="connsiteX2197" fmla="*/ 220685 w 4476642"/>
              <a:gd name="connsiteY2197" fmla="*/ 1991815 h 4473312"/>
              <a:gd name="connsiteX2198" fmla="*/ 213997 w 4476642"/>
              <a:gd name="connsiteY2198" fmla="*/ 2031519 h 4473312"/>
              <a:gd name="connsiteX2199" fmla="*/ 213997 w 4476642"/>
              <a:gd name="connsiteY2199" fmla="*/ 1998432 h 4473312"/>
              <a:gd name="connsiteX2200" fmla="*/ 207310 w 4476642"/>
              <a:gd name="connsiteY2200" fmla="*/ 1998432 h 4473312"/>
              <a:gd name="connsiteX2201" fmla="*/ 207310 w 4476642"/>
              <a:gd name="connsiteY2201" fmla="*/ 1991815 h 4473312"/>
              <a:gd name="connsiteX2202" fmla="*/ 207310 w 4476642"/>
              <a:gd name="connsiteY2202" fmla="*/ 1978580 h 4473312"/>
              <a:gd name="connsiteX2203" fmla="*/ 220685 w 4476642"/>
              <a:gd name="connsiteY2203" fmla="*/ 1985198 h 4473312"/>
              <a:gd name="connsiteX2204" fmla="*/ 220685 w 4476642"/>
              <a:gd name="connsiteY2204" fmla="*/ 1945494 h 4473312"/>
              <a:gd name="connsiteX2205" fmla="*/ 213997 w 4476642"/>
              <a:gd name="connsiteY2205" fmla="*/ 1925642 h 4473312"/>
              <a:gd name="connsiteX2206" fmla="*/ 220685 w 4476642"/>
              <a:gd name="connsiteY2206" fmla="*/ 1892555 h 4473312"/>
              <a:gd name="connsiteX2207" fmla="*/ 227372 w 4476642"/>
              <a:gd name="connsiteY2207" fmla="*/ 1846234 h 4473312"/>
              <a:gd name="connsiteX2208" fmla="*/ 240747 w 4476642"/>
              <a:gd name="connsiteY2208" fmla="*/ 1806530 h 4473312"/>
              <a:gd name="connsiteX2209" fmla="*/ 247434 w 4476642"/>
              <a:gd name="connsiteY2209" fmla="*/ 1780061 h 4473312"/>
              <a:gd name="connsiteX2210" fmla="*/ 240747 w 4476642"/>
              <a:gd name="connsiteY2210" fmla="*/ 1773443 h 4473312"/>
              <a:gd name="connsiteX2211" fmla="*/ 267496 w 4476642"/>
              <a:gd name="connsiteY2211" fmla="*/ 1727122 h 4473312"/>
              <a:gd name="connsiteX2212" fmla="*/ 260809 w 4476642"/>
              <a:gd name="connsiteY2212" fmla="*/ 1753591 h 4473312"/>
              <a:gd name="connsiteX2213" fmla="*/ 254122 w 4476642"/>
              <a:gd name="connsiteY2213" fmla="*/ 1753591 h 4473312"/>
              <a:gd name="connsiteX2214" fmla="*/ 254122 w 4476642"/>
              <a:gd name="connsiteY2214" fmla="*/ 1780061 h 4473312"/>
              <a:gd name="connsiteX2215" fmla="*/ 267496 w 4476642"/>
              <a:gd name="connsiteY2215" fmla="*/ 1707270 h 4473312"/>
              <a:gd name="connsiteX2216" fmla="*/ 280871 w 4476642"/>
              <a:gd name="connsiteY2216" fmla="*/ 1667566 h 4473312"/>
              <a:gd name="connsiteX2217" fmla="*/ 280871 w 4476642"/>
              <a:gd name="connsiteY2217" fmla="*/ 1694036 h 4473312"/>
              <a:gd name="connsiteX2218" fmla="*/ 287559 w 4476642"/>
              <a:gd name="connsiteY2218" fmla="*/ 1654332 h 4473312"/>
              <a:gd name="connsiteX2219" fmla="*/ 300933 w 4476642"/>
              <a:gd name="connsiteY2219" fmla="*/ 1594776 h 4473312"/>
              <a:gd name="connsiteX2220" fmla="*/ 303413 w 4476642"/>
              <a:gd name="connsiteY2220" fmla="*/ 1595593 h 4473312"/>
              <a:gd name="connsiteX2221" fmla="*/ 300933 w 4476642"/>
              <a:gd name="connsiteY2221" fmla="*/ 1601393 h 4473312"/>
              <a:gd name="connsiteX2222" fmla="*/ 303441 w 4476642"/>
              <a:gd name="connsiteY2222" fmla="*/ 1595603 h 4473312"/>
              <a:gd name="connsiteX2223" fmla="*/ 303413 w 4476642"/>
              <a:gd name="connsiteY2223" fmla="*/ 1595593 h 4473312"/>
              <a:gd name="connsiteX2224" fmla="*/ 310129 w 4476642"/>
              <a:gd name="connsiteY2224" fmla="*/ 1579887 h 4473312"/>
              <a:gd name="connsiteX2225" fmla="*/ 314308 w 4476642"/>
              <a:gd name="connsiteY2225" fmla="*/ 1568306 h 4473312"/>
              <a:gd name="connsiteX2226" fmla="*/ 327683 w 4476642"/>
              <a:gd name="connsiteY2226" fmla="*/ 1548454 h 4473312"/>
              <a:gd name="connsiteX2227" fmla="*/ 327683 w 4476642"/>
              <a:gd name="connsiteY2227" fmla="*/ 1515368 h 4473312"/>
              <a:gd name="connsiteX2228" fmla="*/ 341058 w 4476642"/>
              <a:gd name="connsiteY2228" fmla="*/ 1495516 h 4473312"/>
              <a:gd name="connsiteX2229" fmla="*/ 347745 w 4476642"/>
              <a:gd name="connsiteY2229" fmla="*/ 1469046 h 4473312"/>
              <a:gd name="connsiteX2230" fmla="*/ 354433 w 4476642"/>
              <a:gd name="connsiteY2230" fmla="*/ 1475664 h 4473312"/>
              <a:gd name="connsiteX2231" fmla="*/ 354433 w 4476642"/>
              <a:gd name="connsiteY2231" fmla="*/ 1462429 h 4473312"/>
              <a:gd name="connsiteX2232" fmla="*/ 361120 w 4476642"/>
              <a:gd name="connsiteY2232" fmla="*/ 1442577 h 4473312"/>
              <a:gd name="connsiteX2233" fmla="*/ 361120 w 4476642"/>
              <a:gd name="connsiteY2233" fmla="*/ 1462429 h 4473312"/>
              <a:gd name="connsiteX2234" fmla="*/ 367807 w 4476642"/>
              <a:gd name="connsiteY2234" fmla="*/ 1422725 h 4473312"/>
              <a:gd name="connsiteX2235" fmla="*/ 387870 w 4476642"/>
              <a:gd name="connsiteY2235" fmla="*/ 1389639 h 4473312"/>
              <a:gd name="connsiteX2236" fmla="*/ 394557 w 4476642"/>
              <a:gd name="connsiteY2236" fmla="*/ 1383021 h 4473312"/>
              <a:gd name="connsiteX2237" fmla="*/ 421307 w 4476642"/>
              <a:gd name="connsiteY2237" fmla="*/ 1330083 h 4473312"/>
              <a:gd name="connsiteX2238" fmla="*/ 448056 w 4476642"/>
              <a:gd name="connsiteY2238" fmla="*/ 1270527 h 4473312"/>
              <a:gd name="connsiteX2239" fmla="*/ 461431 w 4476642"/>
              <a:gd name="connsiteY2239" fmla="*/ 1270527 h 4473312"/>
              <a:gd name="connsiteX2240" fmla="*/ 474806 w 4476642"/>
              <a:gd name="connsiteY2240" fmla="*/ 1237440 h 4473312"/>
              <a:gd name="connsiteX2241" fmla="*/ 488181 w 4476642"/>
              <a:gd name="connsiteY2241" fmla="*/ 1217588 h 4473312"/>
              <a:gd name="connsiteX2242" fmla="*/ 501555 w 4476642"/>
              <a:gd name="connsiteY2242" fmla="*/ 1184501 h 4473312"/>
              <a:gd name="connsiteX2243" fmla="*/ 508243 w 4476642"/>
              <a:gd name="connsiteY2243" fmla="*/ 1177884 h 4473312"/>
              <a:gd name="connsiteX2244" fmla="*/ 548367 w 4476642"/>
              <a:gd name="connsiteY2244" fmla="*/ 1118328 h 4473312"/>
              <a:gd name="connsiteX2245" fmla="*/ 568429 w 4476642"/>
              <a:gd name="connsiteY2245" fmla="*/ 1065390 h 4473312"/>
              <a:gd name="connsiteX2246" fmla="*/ 628616 w 4476642"/>
              <a:gd name="connsiteY2246" fmla="*/ 1005834 h 4473312"/>
              <a:gd name="connsiteX2247" fmla="*/ 648678 w 4476642"/>
              <a:gd name="connsiteY2247" fmla="*/ 979364 h 4473312"/>
              <a:gd name="connsiteX2248" fmla="*/ 641991 w 4476642"/>
              <a:gd name="connsiteY2248" fmla="*/ 992599 h 4473312"/>
              <a:gd name="connsiteX2249" fmla="*/ 672084 w 4476642"/>
              <a:gd name="connsiteY2249" fmla="*/ 954446 h 4473312"/>
              <a:gd name="connsiteX2250" fmla="*/ 670151 w 4476642"/>
              <a:gd name="connsiteY2250" fmla="*/ 949723 h 4473312"/>
              <a:gd name="connsiteX2251" fmla="*/ 682115 w 4476642"/>
              <a:gd name="connsiteY2251" fmla="*/ 939660 h 4473312"/>
              <a:gd name="connsiteX2252" fmla="*/ 695490 w 4476642"/>
              <a:gd name="connsiteY2252" fmla="*/ 926426 h 4473312"/>
              <a:gd name="connsiteX2253" fmla="*/ 708865 w 4476642"/>
              <a:gd name="connsiteY2253" fmla="*/ 913191 h 4473312"/>
              <a:gd name="connsiteX2254" fmla="*/ 708865 w 4476642"/>
              <a:gd name="connsiteY2254" fmla="*/ 899956 h 4473312"/>
              <a:gd name="connsiteX2255" fmla="*/ 728927 w 4476642"/>
              <a:gd name="connsiteY2255" fmla="*/ 880104 h 4473312"/>
              <a:gd name="connsiteX2256" fmla="*/ 715552 w 4476642"/>
              <a:gd name="connsiteY2256" fmla="*/ 886722 h 4473312"/>
              <a:gd name="connsiteX2257" fmla="*/ 682115 w 4476642"/>
              <a:gd name="connsiteY2257" fmla="*/ 919808 h 4473312"/>
              <a:gd name="connsiteX2258" fmla="*/ 708865 w 4476642"/>
              <a:gd name="connsiteY2258" fmla="*/ 886722 h 4473312"/>
              <a:gd name="connsiteX2259" fmla="*/ 742302 w 4476642"/>
              <a:gd name="connsiteY2259" fmla="*/ 866870 h 4473312"/>
              <a:gd name="connsiteX2260" fmla="*/ 748989 w 4476642"/>
              <a:gd name="connsiteY2260" fmla="*/ 847018 h 4473312"/>
              <a:gd name="connsiteX2261" fmla="*/ 755677 w 4476642"/>
              <a:gd name="connsiteY2261" fmla="*/ 840400 h 4473312"/>
              <a:gd name="connsiteX2262" fmla="*/ 748989 w 4476642"/>
              <a:gd name="connsiteY2262" fmla="*/ 860252 h 4473312"/>
              <a:gd name="connsiteX2263" fmla="*/ 762364 w 4476642"/>
              <a:gd name="connsiteY2263" fmla="*/ 860252 h 4473312"/>
              <a:gd name="connsiteX2264" fmla="*/ 775739 w 4476642"/>
              <a:gd name="connsiteY2264" fmla="*/ 847018 h 4473312"/>
              <a:gd name="connsiteX2265" fmla="*/ 782426 w 4476642"/>
              <a:gd name="connsiteY2265" fmla="*/ 827166 h 4473312"/>
              <a:gd name="connsiteX2266" fmla="*/ 835926 w 4476642"/>
              <a:gd name="connsiteY2266" fmla="*/ 774227 h 4473312"/>
              <a:gd name="connsiteX2267" fmla="*/ 842613 w 4476642"/>
              <a:gd name="connsiteY2267" fmla="*/ 780845 h 4473312"/>
              <a:gd name="connsiteX2268" fmla="*/ 849300 w 4476642"/>
              <a:gd name="connsiteY2268" fmla="*/ 754375 h 4473312"/>
              <a:gd name="connsiteX2269" fmla="*/ 889425 w 4476642"/>
              <a:gd name="connsiteY2269" fmla="*/ 721289 h 4473312"/>
              <a:gd name="connsiteX2270" fmla="*/ 902800 w 4476642"/>
              <a:gd name="connsiteY2270" fmla="*/ 727906 h 4473312"/>
              <a:gd name="connsiteX2271" fmla="*/ 916174 w 4476642"/>
              <a:gd name="connsiteY2271" fmla="*/ 701437 h 4473312"/>
              <a:gd name="connsiteX2272" fmla="*/ 956299 w 4476642"/>
              <a:gd name="connsiteY2272" fmla="*/ 681585 h 4473312"/>
              <a:gd name="connsiteX2273" fmla="*/ 956299 w 4476642"/>
              <a:gd name="connsiteY2273" fmla="*/ 674967 h 4473312"/>
              <a:gd name="connsiteX2274" fmla="*/ 989736 w 4476642"/>
              <a:gd name="connsiteY2274" fmla="*/ 655115 h 4473312"/>
              <a:gd name="connsiteX2275" fmla="*/ 1016485 w 4476642"/>
              <a:gd name="connsiteY2275" fmla="*/ 628646 h 4473312"/>
              <a:gd name="connsiteX2276" fmla="*/ 1043235 w 4476642"/>
              <a:gd name="connsiteY2276" fmla="*/ 602177 h 4473312"/>
              <a:gd name="connsiteX2277" fmla="*/ 1069985 w 4476642"/>
              <a:gd name="connsiteY2277" fmla="*/ 588942 h 4473312"/>
              <a:gd name="connsiteX2278" fmla="*/ 1103422 w 4476642"/>
              <a:gd name="connsiteY2278" fmla="*/ 569090 h 4473312"/>
              <a:gd name="connsiteX2279" fmla="*/ 1110109 w 4476642"/>
              <a:gd name="connsiteY2279" fmla="*/ 562473 h 4473312"/>
              <a:gd name="connsiteX2280" fmla="*/ 1103422 w 4476642"/>
              <a:gd name="connsiteY2280" fmla="*/ 562473 h 4473312"/>
              <a:gd name="connsiteX2281" fmla="*/ 1136859 w 4476642"/>
              <a:gd name="connsiteY2281" fmla="*/ 536004 h 4473312"/>
              <a:gd name="connsiteX2282" fmla="*/ 1116796 w 4476642"/>
              <a:gd name="connsiteY2282" fmla="*/ 555855 h 4473312"/>
              <a:gd name="connsiteX2283" fmla="*/ 1156921 w 4476642"/>
              <a:gd name="connsiteY2283" fmla="*/ 536004 h 4473312"/>
              <a:gd name="connsiteX2284" fmla="*/ 1197045 w 4476642"/>
              <a:gd name="connsiteY2284" fmla="*/ 516152 h 4473312"/>
              <a:gd name="connsiteX2285" fmla="*/ 1207913 w 4476642"/>
              <a:gd name="connsiteY2285" fmla="*/ 503744 h 4473312"/>
              <a:gd name="connsiteX2286" fmla="*/ 1203840 w 4476642"/>
              <a:gd name="connsiteY2286" fmla="*/ 496490 h 4473312"/>
              <a:gd name="connsiteX2287" fmla="*/ 1217108 w 4476642"/>
              <a:gd name="connsiteY2287" fmla="*/ 489682 h 4473312"/>
              <a:gd name="connsiteX2288" fmla="*/ 1223795 w 4476642"/>
              <a:gd name="connsiteY2288" fmla="*/ 496300 h 4473312"/>
              <a:gd name="connsiteX2289" fmla="*/ 1237170 w 4476642"/>
              <a:gd name="connsiteY2289" fmla="*/ 483065 h 4473312"/>
              <a:gd name="connsiteX2290" fmla="*/ 1237170 w 4476642"/>
              <a:gd name="connsiteY2290" fmla="*/ 489682 h 4473312"/>
              <a:gd name="connsiteX2291" fmla="*/ 1257232 w 4476642"/>
              <a:gd name="connsiteY2291" fmla="*/ 476448 h 4473312"/>
              <a:gd name="connsiteX2292" fmla="*/ 1277294 w 4476642"/>
              <a:gd name="connsiteY2292" fmla="*/ 463213 h 4473312"/>
              <a:gd name="connsiteX2293" fmla="*/ 1317419 w 4476642"/>
              <a:gd name="connsiteY2293" fmla="*/ 449978 h 4473312"/>
              <a:gd name="connsiteX2294" fmla="*/ 1364230 w 4476642"/>
              <a:gd name="connsiteY2294" fmla="*/ 430126 h 4473312"/>
              <a:gd name="connsiteX2295" fmla="*/ 1364230 w 4476642"/>
              <a:gd name="connsiteY2295" fmla="*/ 423509 h 4473312"/>
              <a:gd name="connsiteX2296" fmla="*/ 1390980 w 4476642"/>
              <a:gd name="connsiteY2296" fmla="*/ 410274 h 4473312"/>
              <a:gd name="connsiteX2297" fmla="*/ 1444479 w 4476642"/>
              <a:gd name="connsiteY2297" fmla="*/ 383805 h 4473312"/>
              <a:gd name="connsiteX2298" fmla="*/ 1457854 w 4476642"/>
              <a:gd name="connsiteY2298" fmla="*/ 383805 h 4473312"/>
              <a:gd name="connsiteX2299" fmla="*/ 1444479 w 4476642"/>
              <a:gd name="connsiteY2299" fmla="*/ 397040 h 4473312"/>
              <a:gd name="connsiteX2300" fmla="*/ 1431104 w 4476642"/>
              <a:gd name="connsiteY2300" fmla="*/ 403657 h 4473312"/>
              <a:gd name="connsiteX2301" fmla="*/ 1462034 w 4476642"/>
              <a:gd name="connsiteY2301" fmla="*/ 395385 h 4473312"/>
              <a:gd name="connsiteX2302" fmla="*/ 1478807 w 4476642"/>
              <a:gd name="connsiteY2302" fmla="*/ 386893 h 4473312"/>
              <a:gd name="connsiteX2303" fmla="*/ 1481260 w 4476642"/>
              <a:gd name="connsiteY2303" fmla="*/ 386287 h 4473312"/>
              <a:gd name="connsiteX2304" fmla="*/ 1497978 w 4476642"/>
              <a:gd name="connsiteY2304" fmla="*/ 377188 h 4473312"/>
              <a:gd name="connsiteX2305" fmla="*/ 1478807 w 4476642"/>
              <a:gd name="connsiteY2305" fmla="*/ 386893 h 4473312"/>
              <a:gd name="connsiteX2306" fmla="*/ 1464541 w 4476642"/>
              <a:gd name="connsiteY2306" fmla="*/ 390422 h 4473312"/>
              <a:gd name="connsiteX2307" fmla="*/ 1511353 w 4476642"/>
              <a:gd name="connsiteY2307" fmla="*/ 363953 h 4473312"/>
              <a:gd name="connsiteX2308" fmla="*/ 1538103 w 4476642"/>
              <a:gd name="connsiteY2308" fmla="*/ 357336 h 4473312"/>
              <a:gd name="connsiteX2309" fmla="*/ 1564852 w 4476642"/>
              <a:gd name="connsiteY2309" fmla="*/ 344101 h 4473312"/>
              <a:gd name="connsiteX2310" fmla="*/ 1551478 w 4476642"/>
              <a:gd name="connsiteY2310" fmla="*/ 344101 h 4473312"/>
              <a:gd name="connsiteX2311" fmla="*/ 1571540 w 4476642"/>
              <a:gd name="connsiteY2311" fmla="*/ 330866 h 4473312"/>
              <a:gd name="connsiteX2312" fmla="*/ 1584914 w 4476642"/>
              <a:gd name="connsiteY2312" fmla="*/ 337484 h 4473312"/>
              <a:gd name="connsiteX2313" fmla="*/ 1631726 w 4476642"/>
              <a:gd name="connsiteY2313" fmla="*/ 324249 h 4473312"/>
              <a:gd name="connsiteX2314" fmla="*/ 1598289 w 4476642"/>
              <a:gd name="connsiteY2314" fmla="*/ 324249 h 4473312"/>
              <a:gd name="connsiteX2315" fmla="*/ 1631726 w 4476642"/>
              <a:gd name="connsiteY2315" fmla="*/ 304397 h 4473312"/>
              <a:gd name="connsiteX2316" fmla="*/ 1651788 w 4476642"/>
              <a:gd name="connsiteY2316" fmla="*/ 317632 h 4473312"/>
              <a:gd name="connsiteX2317" fmla="*/ 1725350 w 4476642"/>
              <a:gd name="connsiteY2317" fmla="*/ 284545 h 4473312"/>
              <a:gd name="connsiteX2318" fmla="*/ 1671851 w 4476642"/>
              <a:gd name="connsiteY2318" fmla="*/ 304397 h 4473312"/>
              <a:gd name="connsiteX2319" fmla="*/ 1685226 w 4476642"/>
              <a:gd name="connsiteY2319" fmla="*/ 291162 h 4473312"/>
              <a:gd name="connsiteX2320" fmla="*/ 1711975 w 4476642"/>
              <a:gd name="connsiteY2320" fmla="*/ 284545 h 4473312"/>
              <a:gd name="connsiteX2321" fmla="*/ 1738725 w 4476642"/>
              <a:gd name="connsiteY2321" fmla="*/ 277928 h 4473312"/>
              <a:gd name="connsiteX2322" fmla="*/ 1761295 w 4476642"/>
              <a:gd name="connsiteY2322" fmla="*/ 274619 h 4473312"/>
              <a:gd name="connsiteX2323" fmla="*/ 1771258 w 4476642"/>
              <a:gd name="connsiteY2323" fmla="*/ 272741 h 4473312"/>
              <a:gd name="connsiteX2324" fmla="*/ 1778849 w 4476642"/>
              <a:gd name="connsiteY2324" fmla="*/ 274619 h 4473312"/>
              <a:gd name="connsiteX2325" fmla="*/ 1772162 w 4476642"/>
              <a:gd name="connsiteY2325" fmla="*/ 277928 h 4473312"/>
              <a:gd name="connsiteX2326" fmla="*/ 1758787 w 4476642"/>
              <a:gd name="connsiteY2326" fmla="*/ 277928 h 4473312"/>
              <a:gd name="connsiteX2327" fmla="*/ 1758787 w 4476642"/>
              <a:gd name="connsiteY2327" fmla="*/ 284545 h 4473312"/>
              <a:gd name="connsiteX2328" fmla="*/ 1745412 w 4476642"/>
              <a:gd name="connsiteY2328" fmla="*/ 291162 h 4473312"/>
              <a:gd name="connsiteX2329" fmla="*/ 1738725 w 4476642"/>
              <a:gd name="connsiteY2329" fmla="*/ 297780 h 4473312"/>
              <a:gd name="connsiteX2330" fmla="*/ 1732037 w 4476642"/>
              <a:gd name="connsiteY2330" fmla="*/ 297780 h 4473312"/>
              <a:gd name="connsiteX2331" fmla="*/ 1731333 w 4476642"/>
              <a:gd name="connsiteY2331" fmla="*/ 298389 h 4473312"/>
              <a:gd name="connsiteX2332" fmla="*/ 1728694 w 4476642"/>
              <a:gd name="connsiteY2332" fmla="*/ 298607 h 4473312"/>
              <a:gd name="connsiteX2333" fmla="*/ 1718663 w 4476642"/>
              <a:gd name="connsiteY2333" fmla="*/ 304397 h 4473312"/>
              <a:gd name="connsiteX2334" fmla="*/ 1725350 w 4476642"/>
              <a:gd name="connsiteY2334" fmla="*/ 303570 h 4473312"/>
              <a:gd name="connsiteX2335" fmla="*/ 1731333 w 4476642"/>
              <a:gd name="connsiteY2335" fmla="*/ 298389 h 4473312"/>
              <a:gd name="connsiteX2336" fmla="*/ 1738725 w 4476642"/>
              <a:gd name="connsiteY2336" fmla="*/ 297780 h 4473312"/>
              <a:gd name="connsiteX2337" fmla="*/ 1758787 w 4476642"/>
              <a:gd name="connsiteY2337" fmla="*/ 297780 h 4473312"/>
              <a:gd name="connsiteX2338" fmla="*/ 1785537 w 4476642"/>
              <a:gd name="connsiteY2338" fmla="*/ 284545 h 4473312"/>
              <a:gd name="connsiteX2339" fmla="*/ 1778849 w 4476642"/>
              <a:gd name="connsiteY2339" fmla="*/ 291162 h 4473312"/>
              <a:gd name="connsiteX2340" fmla="*/ 1805599 w 4476642"/>
              <a:gd name="connsiteY2340" fmla="*/ 277928 h 4473312"/>
              <a:gd name="connsiteX2341" fmla="*/ 1778849 w 4476642"/>
              <a:gd name="connsiteY2341" fmla="*/ 277928 h 4473312"/>
              <a:gd name="connsiteX2342" fmla="*/ 1818974 w 4476642"/>
              <a:gd name="connsiteY2342" fmla="*/ 271310 h 4473312"/>
              <a:gd name="connsiteX2343" fmla="*/ 1825661 w 4476642"/>
              <a:gd name="connsiteY2343" fmla="*/ 264693 h 4473312"/>
              <a:gd name="connsiteX2344" fmla="*/ 1792224 w 4476642"/>
              <a:gd name="connsiteY2344" fmla="*/ 271310 h 4473312"/>
              <a:gd name="connsiteX2345" fmla="*/ 1818974 w 4476642"/>
              <a:gd name="connsiteY2345" fmla="*/ 258076 h 4473312"/>
              <a:gd name="connsiteX2346" fmla="*/ 1765474 w 4476642"/>
              <a:gd name="connsiteY2346" fmla="*/ 271310 h 4473312"/>
              <a:gd name="connsiteX2347" fmla="*/ 1772162 w 4476642"/>
              <a:gd name="connsiteY2347" fmla="*/ 264693 h 4473312"/>
              <a:gd name="connsiteX2348" fmla="*/ 1752100 w 4476642"/>
              <a:gd name="connsiteY2348" fmla="*/ 271310 h 4473312"/>
              <a:gd name="connsiteX2349" fmla="*/ 1725350 w 4476642"/>
              <a:gd name="connsiteY2349" fmla="*/ 277928 h 4473312"/>
              <a:gd name="connsiteX2350" fmla="*/ 1698600 w 4476642"/>
              <a:gd name="connsiteY2350" fmla="*/ 284545 h 4473312"/>
              <a:gd name="connsiteX2351" fmla="*/ 1685226 w 4476642"/>
              <a:gd name="connsiteY2351" fmla="*/ 291162 h 4473312"/>
              <a:gd name="connsiteX2352" fmla="*/ 1678538 w 4476642"/>
              <a:gd name="connsiteY2352" fmla="*/ 291162 h 4473312"/>
              <a:gd name="connsiteX2353" fmla="*/ 1651788 w 4476642"/>
              <a:gd name="connsiteY2353" fmla="*/ 297780 h 4473312"/>
              <a:gd name="connsiteX2354" fmla="*/ 1625039 w 4476642"/>
              <a:gd name="connsiteY2354" fmla="*/ 304397 h 4473312"/>
              <a:gd name="connsiteX2355" fmla="*/ 1598289 w 4476642"/>
              <a:gd name="connsiteY2355" fmla="*/ 317632 h 4473312"/>
              <a:gd name="connsiteX2356" fmla="*/ 1591602 w 4476642"/>
              <a:gd name="connsiteY2356" fmla="*/ 311014 h 4473312"/>
              <a:gd name="connsiteX2357" fmla="*/ 1538103 w 4476642"/>
              <a:gd name="connsiteY2357" fmla="*/ 330866 h 4473312"/>
              <a:gd name="connsiteX2358" fmla="*/ 1524728 w 4476642"/>
              <a:gd name="connsiteY2358" fmla="*/ 330866 h 4473312"/>
              <a:gd name="connsiteX2359" fmla="*/ 1518040 w 4476642"/>
              <a:gd name="connsiteY2359" fmla="*/ 337484 h 4473312"/>
              <a:gd name="connsiteX2360" fmla="*/ 1497978 w 4476642"/>
              <a:gd name="connsiteY2360" fmla="*/ 350718 h 4473312"/>
              <a:gd name="connsiteX2361" fmla="*/ 1471229 w 4476642"/>
              <a:gd name="connsiteY2361" fmla="*/ 363953 h 4473312"/>
              <a:gd name="connsiteX2362" fmla="*/ 1451167 w 4476642"/>
              <a:gd name="connsiteY2362" fmla="*/ 363953 h 4473312"/>
              <a:gd name="connsiteX2363" fmla="*/ 1370918 w 4476642"/>
              <a:gd name="connsiteY2363" fmla="*/ 390422 h 4473312"/>
              <a:gd name="connsiteX2364" fmla="*/ 1370918 w 4476642"/>
              <a:gd name="connsiteY2364" fmla="*/ 397040 h 4473312"/>
              <a:gd name="connsiteX2365" fmla="*/ 1350856 w 4476642"/>
              <a:gd name="connsiteY2365" fmla="*/ 410274 h 4473312"/>
              <a:gd name="connsiteX2366" fmla="*/ 1337481 w 4476642"/>
              <a:gd name="connsiteY2366" fmla="*/ 410274 h 4473312"/>
              <a:gd name="connsiteX2367" fmla="*/ 1324106 w 4476642"/>
              <a:gd name="connsiteY2367" fmla="*/ 416892 h 4473312"/>
              <a:gd name="connsiteX2368" fmla="*/ 1330793 w 4476642"/>
              <a:gd name="connsiteY2368" fmla="*/ 403657 h 4473312"/>
              <a:gd name="connsiteX2369" fmla="*/ 1277294 w 4476642"/>
              <a:gd name="connsiteY2369" fmla="*/ 443361 h 4473312"/>
              <a:gd name="connsiteX2370" fmla="*/ 1243857 w 4476642"/>
              <a:gd name="connsiteY2370" fmla="*/ 456596 h 4473312"/>
              <a:gd name="connsiteX2371" fmla="*/ 1217108 w 4476642"/>
              <a:gd name="connsiteY2371" fmla="*/ 469830 h 4473312"/>
              <a:gd name="connsiteX2372" fmla="*/ 1217108 w 4476642"/>
              <a:gd name="connsiteY2372" fmla="*/ 483065 h 4473312"/>
              <a:gd name="connsiteX2373" fmla="*/ 1176983 w 4476642"/>
              <a:gd name="connsiteY2373" fmla="*/ 502917 h 4473312"/>
              <a:gd name="connsiteX2374" fmla="*/ 1190358 w 4476642"/>
              <a:gd name="connsiteY2374" fmla="*/ 483065 h 4473312"/>
              <a:gd name="connsiteX2375" fmla="*/ 1163608 w 4476642"/>
              <a:gd name="connsiteY2375" fmla="*/ 496300 h 4473312"/>
              <a:gd name="connsiteX2376" fmla="*/ 1136859 w 4476642"/>
              <a:gd name="connsiteY2376" fmla="*/ 516152 h 4473312"/>
              <a:gd name="connsiteX2377" fmla="*/ 1090047 w 4476642"/>
              <a:gd name="connsiteY2377" fmla="*/ 549238 h 4473312"/>
              <a:gd name="connsiteX2378" fmla="*/ 1063297 w 4476642"/>
              <a:gd name="connsiteY2378" fmla="*/ 562473 h 4473312"/>
              <a:gd name="connsiteX2379" fmla="*/ 1043235 w 4476642"/>
              <a:gd name="connsiteY2379" fmla="*/ 582325 h 4473312"/>
              <a:gd name="connsiteX2380" fmla="*/ 1003111 w 4476642"/>
              <a:gd name="connsiteY2380" fmla="*/ 602177 h 4473312"/>
              <a:gd name="connsiteX2381" fmla="*/ 1023173 w 4476642"/>
              <a:gd name="connsiteY2381" fmla="*/ 588942 h 4473312"/>
              <a:gd name="connsiteX2382" fmla="*/ 1009798 w 4476642"/>
              <a:gd name="connsiteY2382" fmla="*/ 588942 h 4473312"/>
              <a:gd name="connsiteX2383" fmla="*/ 969674 w 4476642"/>
              <a:gd name="connsiteY2383" fmla="*/ 615411 h 4473312"/>
              <a:gd name="connsiteX2384" fmla="*/ 962986 w 4476642"/>
              <a:gd name="connsiteY2384" fmla="*/ 635263 h 4473312"/>
              <a:gd name="connsiteX2385" fmla="*/ 929549 w 4476642"/>
              <a:gd name="connsiteY2385" fmla="*/ 648498 h 4473312"/>
              <a:gd name="connsiteX2386" fmla="*/ 929549 w 4476642"/>
              <a:gd name="connsiteY2386" fmla="*/ 655115 h 4473312"/>
              <a:gd name="connsiteX2387" fmla="*/ 889425 w 4476642"/>
              <a:gd name="connsiteY2387" fmla="*/ 681585 h 4473312"/>
              <a:gd name="connsiteX2388" fmla="*/ 916174 w 4476642"/>
              <a:gd name="connsiteY2388" fmla="*/ 661733 h 4473312"/>
              <a:gd name="connsiteX2389" fmla="*/ 889425 w 4476642"/>
              <a:gd name="connsiteY2389" fmla="*/ 668350 h 4473312"/>
              <a:gd name="connsiteX2390" fmla="*/ 882737 w 4476642"/>
              <a:gd name="connsiteY2390" fmla="*/ 681585 h 4473312"/>
              <a:gd name="connsiteX2391" fmla="*/ 815863 w 4476642"/>
              <a:gd name="connsiteY2391" fmla="*/ 741141 h 4473312"/>
              <a:gd name="connsiteX2392" fmla="*/ 809176 w 4476642"/>
              <a:gd name="connsiteY2392" fmla="*/ 754375 h 4473312"/>
              <a:gd name="connsiteX2393" fmla="*/ 795801 w 4476642"/>
              <a:gd name="connsiteY2393" fmla="*/ 774227 h 4473312"/>
              <a:gd name="connsiteX2394" fmla="*/ 782426 w 4476642"/>
              <a:gd name="connsiteY2394" fmla="*/ 767610 h 4473312"/>
              <a:gd name="connsiteX2395" fmla="*/ 755677 w 4476642"/>
              <a:gd name="connsiteY2395" fmla="*/ 807314 h 4473312"/>
              <a:gd name="connsiteX2396" fmla="*/ 769052 w 4476642"/>
              <a:gd name="connsiteY2396" fmla="*/ 807314 h 4473312"/>
              <a:gd name="connsiteX2397" fmla="*/ 755677 w 4476642"/>
              <a:gd name="connsiteY2397" fmla="*/ 820549 h 4473312"/>
              <a:gd name="connsiteX2398" fmla="*/ 728927 w 4476642"/>
              <a:gd name="connsiteY2398" fmla="*/ 847018 h 4473312"/>
              <a:gd name="connsiteX2399" fmla="*/ 742302 w 4476642"/>
              <a:gd name="connsiteY2399" fmla="*/ 827166 h 4473312"/>
              <a:gd name="connsiteX2400" fmla="*/ 742302 w 4476642"/>
              <a:gd name="connsiteY2400" fmla="*/ 820549 h 4473312"/>
              <a:gd name="connsiteX2401" fmla="*/ 715552 w 4476642"/>
              <a:gd name="connsiteY2401" fmla="*/ 840400 h 4473312"/>
              <a:gd name="connsiteX2402" fmla="*/ 722240 w 4476642"/>
              <a:gd name="connsiteY2402" fmla="*/ 827166 h 4473312"/>
              <a:gd name="connsiteX2403" fmla="*/ 668741 w 4476642"/>
              <a:gd name="connsiteY2403" fmla="*/ 893339 h 4473312"/>
              <a:gd name="connsiteX2404" fmla="*/ 668741 w 4476642"/>
              <a:gd name="connsiteY2404" fmla="*/ 880104 h 4473312"/>
              <a:gd name="connsiteX2405" fmla="*/ 657038 w 4476642"/>
              <a:gd name="connsiteY2405" fmla="*/ 909055 h 4473312"/>
              <a:gd name="connsiteX2406" fmla="*/ 649347 w 4476642"/>
              <a:gd name="connsiteY2406" fmla="*/ 919519 h 4473312"/>
              <a:gd name="connsiteX2407" fmla="*/ 648678 w 4476642"/>
              <a:gd name="connsiteY2407" fmla="*/ 919808 h 4473312"/>
              <a:gd name="connsiteX2408" fmla="*/ 638300 w 4476642"/>
              <a:gd name="connsiteY2408" fmla="*/ 930506 h 4473312"/>
              <a:gd name="connsiteX2409" fmla="*/ 635304 w 4476642"/>
              <a:gd name="connsiteY2409" fmla="*/ 933043 h 4473312"/>
              <a:gd name="connsiteX2410" fmla="*/ 637480 w 4476642"/>
              <a:gd name="connsiteY2410" fmla="*/ 931351 h 4473312"/>
              <a:gd name="connsiteX2411" fmla="*/ 628616 w 4476642"/>
              <a:gd name="connsiteY2411" fmla="*/ 940488 h 4473312"/>
              <a:gd name="connsiteX2412" fmla="*/ 608554 w 4476642"/>
              <a:gd name="connsiteY2412" fmla="*/ 966130 h 4473312"/>
              <a:gd name="connsiteX2413" fmla="*/ 595179 w 4476642"/>
              <a:gd name="connsiteY2413" fmla="*/ 972747 h 4473312"/>
              <a:gd name="connsiteX2414" fmla="*/ 581804 w 4476642"/>
              <a:gd name="connsiteY2414" fmla="*/ 999216 h 4473312"/>
              <a:gd name="connsiteX2415" fmla="*/ 568429 w 4476642"/>
              <a:gd name="connsiteY2415" fmla="*/ 1005834 h 4473312"/>
              <a:gd name="connsiteX2416" fmla="*/ 528305 w 4476642"/>
              <a:gd name="connsiteY2416" fmla="*/ 1052155 h 4473312"/>
              <a:gd name="connsiteX2417" fmla="*/ 501555 w 4476642"/>
              <a:gd name="connsiteY2417" fmla="*/ 1105094 h 4473312"/>
              <a:gd name="connsiteX2418" fmla="*/ 501555 w 4476642"/>
              <a:gd name="connsiteY2418" fmla="*/ 1085242 h 4473312"/>
              <a:gd name="connsiteX2419" fmla="*/ 474806 w 4476642"/>
              <a:gd name="connsiteY2419" fmla="*/ 1124946 h 4473312"/>
              <a:gd name="connsiteX2420" fmla="*/ 494868 w 4476642"/>
              <a:gd name="connsiteY2420" fmla="*/ 1105094 h 4473312"/>
              <a:gd name="connsiteX2421" fmla="*/ 461431 w 4476642"/>
              <a:gd name="connsiteY2421" fmla="*/ 1144797 h 4473312"/>
              <a:gd name="connsiteX2422" fmla="*/ 468118 w 4476642"/>
              <a:gd name="connsiteY2422" fmla="*/ 1144797 h 4473312"/>
              <a:gd name="connsiteX2423" fmla="*/ 407932 w 4476642"/>
              <a:gd name="connsiteY2423" fmla="*/ 1257292 h 4473312"/>
              <a:gd name="connsiteX2424" fmla="*/ 414619 w 4476642"/>
              <a:gd name="connsiteY2424" fmla="*/ 1237440 h 4473312"/>
              <a:gd name="connsiteX2425" fmla="*/ 407932 w 4476642"/>
              <a:gd name="connsiteY2425" fmla="*/ 1244057 h 4473312"/>
              <a:gd name="connsiteX2426" fmla="*/ 374495 w 4476642"/>
              <a:gd name="connsiteY2426" fmla="*/ 1310231 h 4473312"/>
              <a:gd name="connsiteX2427" fmla="*/ 341058 w 4476642"/>
              <a:gd name="connsiteY2427" fmla="*/ 1369787 h 4473312"/>
              <a:gd name="connsiteX2428" fmla="*/ 334370 w 4476642"/>
              <a:gd name="connsiteY2428" fmla="*/ 1369787 h 4473312"/>
              <a:gd name="connsiteX2429" fmla="*/ 320996 w 4476642"/>
              <a:gd name="connsiteY2429" fmla="*/ 1409491 h 4473312"/>
              <a:gd name="connsiteX2430" fmla="*/ 300933 w 4476642"/>
              <a:gd name="connsiteY2430" fmla="*/ 1462429 h 4473312"/>
              <a:gd name="connsiteX2431" fmla="*/ 287559 w 4476642"/>
              <a:gd name="connsiteY2431" fmla="*/ 1488898 h 4473312"/>
              <a:gd name="connsiteX2432" fmla="*/ 280871 w 4476642"/>
              <a:gd name="connsiteY2432" fmla="*/ 1515368 h 4473312"/>
              <a:gd name="connsiteX2433" fmla="*/ 280871 w 4476642"/>
              <a:gd name="connsiteY2433" fmla="*/ 1508750 h 4473312"/>
              <a:gd name="connsiteX2434" fmla="*/ 260809 w 4476642"/>
              <a:gd name="connsiteY2434" fmla="*/ 1555072 h 4473312"/>
              <a:gd name="connsiteX2435" fmla="*/ 254122 w 4476642"/>
              <a:gd name="connsiteY2435" fmla="*/ 1574924 h 4473312"/>
              <a:gd name="connsiteX2436" fmla="*/ 247434 w 4476642"/>
              <a:gd name="connsiteY2436" fmla="*/ 1581541 h 4473312"/>
              <a:gd name="connsiteX2437" fmla="*/ 240747 w 4476642"/>
              <a:gd name="connsiteY2437" fmla="*/ 1594776 h 4473312"/>
              <a:gd name="connsiteX2438" fmla="*/ 234059 w 4476642"/>
              <a:gd name="connsiteY2438" fmla="*/ 1588158 h 4473312"/>
              <a:gd name="connsiteX2439" fmla="*/ 227372 w 4476642"/>
              <a:gd name="connsiteY2439" fmla="*/ 1614628 h 4473312"/>
              <a:gd name="connsiteX2440" fmla="*/ 227372 w 4476642"/>
              <a:gd name="connsiteY2440" fmla="*/ 1634480 h 4473312"/>
              <a:gd name="connsiteX2441" fmla="*/ 220685 w 4476642"/>
              <a:gd name="connsiteY2441" fmla="*/ 1654332 h 4473312"/>
              <a:gd name="connsiteX2442" fmla="*/ 227372 w 4476642"/>
              <a:gd name="connsiteY2442" fmla="*/ 1654332 h 4473312"/>
              <a:gd name="connsiteX2443" fmla="*/ 207310 w 4476642"/>
              <a:gd name="connsiteY2443" fmla="*/ 1700653 h 4473312"/>
              <a:gd name="connsiteX2444" fmla="*/ 213997 w 4476642"/>
              <a:gd name="connsiteY2444" fmla="*/ 1694036 h 4473312"/>
              <a:gd name="connsiteX2445" fmla="*/ 180560 w 4476642"/>
              <a:gd name="connsiteY2445" fmla="*/ 1766826 h 4473312"/>
              <a:gd name="connsiteX2446" fmla="*/ 167185 w 4476642"/>
              <a:gd name="connsiteY2446" fmla="*/ 1826382 h 4473312"/>
              <a:gd name="connsiteX2447" fmla="*/ 167185 w 4476642"/>
              <a:gd name="connsiteY2447" fmla="*/ 1813147 h 4473312"/>
              <a:gd name="connsiteX2448" fmla="*/ 153811 w 4476642"/>
              <a:gd name="connsiteY2448" fmla="*/ 1859469 h 4473312"/>
              <a:gd name="connsiteX2449" fmla="*/ 167185 w 4476642"/>
              <a:gd name="connsiteY2449" fmla="*/ 1866086 h 4473312"/>
              <a:gd name="connsiteX2450" fmla="*/ 153811 w 4476642"/>
              <a:gd name="connsiteY2450" fmla="*/ 1919025 h 4473312"/>
              <a:gd name="connsiteX2451" fmla="*/ 113686 w 4476642"/>
              <a:gd name="connsiteY2451" fmla="*/ 2289595 h 4473312"/>
              <a:gd name="connsiteX2452" fmla="*/ 111711 w 4476642"/>
              <a:gd name="connsiteY2452" fmla="*/ 2273960 h 4473312"/>
              <a:gd name="connsiteX2453" fmla="*/ 113686 w 4476642"/>
              <a:gd name="connsiteY2453" fmla="*/ 2269743 h 4473312"/>
              <a:gd name="connsiteX2454" fmla="*/ 111590 w 4476642"/>
              <a:gd name="connsiteY2454" fmla="*/ 2266484 h 4473312"/>
              <a:gd name="connsiteX2455" fmla="*/ 113686 w 4476642"/>
              <a:gd name="connsiteY2455" fmla="*/ 2249891 h 4473312"/>
              <a:gd name="connsiteX2456" fmla="*/ 106999 w 4476642"/>
              <a:gd name="connsiteY2456" fmla="*/ 2243273 h 4473312"/>
              <a:gd name="connsiteX2457" fmla="*/ 106999 w 4476642"/>
              <a:gd name="connsiteY2457" fmla="*/ 2256508 h 4473312"/>
              <a:gd name="connsiteX2458" fmla="*/ 107835 w 4476642"/>
              <a:gd name="connsiteY2458" fmla="*/ 2260644 h 4473312"/>
              <a:gd name="connsiteX2459" fmla="*/ 111590 w 4476642"/>
              <a:gd name="connsiteY2459" fmla="*/ 2266484 h 4473312"/>
              <a:gd name="connsiteX2460" fmla="*/ 111179 w 4476642"/>
              <a:gd name="connsiteY2460" fmla="*/ 2269743 h 4473312"/>
              <a:gd name="connsiteX2461" fmla="*/ 111711 w 4476642"/>
              <a:gd name="connsiteY2461" fmla="*/ 2273960 h 4473312"/>
              <a:gd name="connsiteX2462" fmla="*/ 109716 w 4476642"/>
              <a:gd name="connsiteY2462" fmla="*/ 2278221 h 4473312"/>
              <a:gd name="connsiteX2463" fmla="*/ 100311 w 4476642"/>
              <a:gd name="connsiteY2463" fmla="*/ 2276360 h 4473312"/>
              <a:gd name="connsiteX2464" fmla="*/ 100311 w 4476642"/>
              <a:gd name="connsiteY2464" fmla="*/ 2302829 h 4473312"/>
              <a:gd name="connsiteX2465" fmla="*/ 106999 w 4476642"/>
              <a:gd name="connsiteY2465" fmla="*/ 2309447 h 4473312"/>
              <a:gd name="connsiteX2466" fmla="*/ 120373 w 4476642"/>
              <a:gd name="connsiteY2466" fmla="*/ 2282977 h 4473312"/>
              <a:gd name="connsiteX2467" fmla="*/ 120373 w 4476642"/>
              <a:gd name="connsiteY2467" fmla="*/ 2316064 h 4473312"/>
              <a:gd name="connsiteX2468" fmla="*/ 113686 w 4476642"/>
              <a:gd name="connsiteY2468" fmla="*/ 2309447 h 4473312"/>
              <a:gd name="connsiteX2469" fmla="*/ 113686 w 4476642"/>
              <a:gd name="connsiteY2469" fmla="*/ 2349151 h 4473312"/>
              <a:gd name="connsiteX2470" fmla="*/ 113686 w 4476642"/>
              <a:gd name="connsiteY2470" fmla="*/ 2375620 h 4473312"/>
              <a:gd name="connsiteX2471" fmla="*/ 113686 w 4476642"/>
              <a:gd name="connsiteY2471" fmla="*/ 2395472 h 4473312"/>
              <a:gd name="connsiteX2472" fmla="*/ 113686 w 4476642"/>
              <a:gd name="connsiteY2472" fmla="*/ 2415324 h 4473312"/>
              <a:gd name="connsiteX2473" fmla="*/ 113686 w 4476642"/>
              <a:gd name="connsiteY2473" fmla="*/ 2448411 h 4473312"/>
              <a:gd name="connsiteX2474" fmla="*/ 106999 w 4476642"/>
              <a:gd name="connsiteY2474" fmla="*/ 2395472 h 4473312"/>
              <a:gd name="connsiteX2475" fmla="*/ 106999 w 4476642"/>
              <a:gd name="connsiteY2475" fmla="*/ 2474880 h 4473312"/>
              <a:gd name="connsiteX2476" fmla="*/ 106999 w 4476642"/>
              <a:gd name="connsiteY2476" fmla="*/ 2514584 h 4473312"/>
              <a:gd name="connsiteX2477" fmla="*/ 93624 w 4476642"/>
              <a:gd name="connsiteY2477" fmla="*/ 2494732 h 4473312"/>
              <a:gd name="connsiteX2478" fmla="*/ 100311 w 4476642"/>
              <a:gd name="connsiteY2478" fmla="*/ 2547670 h 4473312"/>
              <a:gd name="connsiteX2479" fmla="*/ 113686 w 4476642"/>
              <a:gd name="connsiteY2479" fmla="*/ 2560905 h 4473312"/>
              <a:gd name="connsiteX2480" fmla="*/ 106999 w 4476642"/>
              <a:gd name="connsiteY2480" fmla="*/ 2593992 h 4473312"/>
              <a:gd name="connsiteX2481" fmla="*/ 93624 w 4476642"/>
              <a:gd name="connsiteY2481" fmla="*/ 2580757 h 4473312"/>
              <a:gd name="connsiteX2482" fmla="*/ 86936 w 4476642"/>
              <a:gd name="connsiteY2482" fmla="*/ 2541053 h 4473312"/>
              <a:gd name="connsiteX2483" fmla="*/ 86936 w 4476642"/>
              <a:gd name="connsiteY2483" fmla="*/ 2488114 h 4473312"/>
              <a:gd name="connsiteX2484" fmla="*/ 86936 w 4476642"/>
              <a:gd name="connsiteY2484" fmla="*/ 2428559 h 4473312"/>
              <a:gd name="connsiteX2485" fmla="*/ 80249 w 4476642"/>
              <a:gd name="connsiteY2485" fmla="*/ 2355768 h 4473312"/>
              <a:gd name="connsiteX2486" fmla="*/ 73562 w 4476642"/>
              <a:gd name="connsiteY2486" fmla="*/ 2355768 h 4473312"/>
              <a:gd name="connsiteX2487" fmla="*/ 73562 w 4476642"/>
              <a:gd name="connsiteY2487" fmla="*/ 2322681 h 4473312"/>
              <a:gd name="connsiteX2488" fmla="*/ 86936 w 4476642"/>
              <a:gd name="connsiteY2488" fmla="*/ 2322681 h 4473312"/>
              <a:gd name="connsiteX2489" fmla="*/ 86936 w 4476642"/>
              <a:gd name="connsiteY2489" fmla="*/ 2309447 h 4473312"/>
              <a:gd name="connsiteX2490" fmla="*/ 73562 w 4476642"/>
              <a:gd name="connsiteY2490" fmla="*/ 2289595 h 4473312"/>
              <a:gd name="connsiteX2491" fmla="*/ 72726 w 4476642"/>
              <a:gd name="connsiteY2491" fmla="*/ 2272225 h 4473312"/>
              <a:gd name="connsiteX2492" fmla="*/ 67852 w 4476642"/>
              <a:gd name="connsiteY2492" fmla="*/ 2253623 h 4473312"/>
              <a:gd name="connsiteX2493" fmla="*/ 68063 w 4476642"/>
              <a:gd name="connsiteY2493" fmla="*/ 2248715 h 4473312"/>
              <a:gd name="connsiteX2494" fmla="*/ 72726 w 4476642"/>
              <a:gd name="connsiteY2494" fmla="*/ 2244100 h 4473312"/>
              <a:gd name="connsiteX2495" fmla="*/ 73562 w 4476642"/>
              <a:gd name="connsiteY2495" fmla="*/ 2243273 h 4473312"/>
              <a:gd name="connsiteX2496" fmla="*/ 73562 w 4476642"/>
              <a:gd name="connsiteY2496" fmla="*/ 2210187 h 4473312"/>
              <a:gd name="connsiteX2497" fmla="*/ 73562 w 4476642"/>
              <a:gd name="connsiteY2497" fmla="*/ 2263125 h 4473312"/>
              <a:gd name="connsiteX2498" fmla="*/ 86936 w 4476642"/>
              <a:gd name="connsiteY2498" fmla="*/ 2263125 h 4473312"/>
              <a:gd name="connsiteX2499" fmla="*/ 80249 w 4476642"/>
              <a:gd name="connsiteY2499" fmla="*/ 2203569 h 4473312"/>
              <a:gd name="connsiteX2500" fmla="*/ 80249 w 4476642"/>
              <a:gd name="connsiteY2500" fmla="*/ 2177100 h 4473312"/>
              <a:gd name="connsiteX2501" fmla="*/ 86936 w 4476642"/>
              <a:gd name="connsiteY2501" fmla="*/ 2163866 h 4473312"/>
              <a:gd name="connsiteX2502" fmla="*/ 86936 w 4476642"/>
              <a:gd name="connsiteY2502" fmla="*/ 2130779 h 4473312"/>
              <a:gd name="connsiteX2503" fmla="*/ 93624 w 4476642"/>
              <a:gd name="connsiteY2503" fmla="*/ 2110927 h 4473312"/>
              <a:gd name="connsiteX2504" fmla="*/ 80249 w 4476642"/>
              <a:gd name="connsiteY2504" fmla="*/ 2104310 h 4473312"/>
              <a:gd name="connsiteX2505" fmla="*/ 93624 w 4476642"/>
              <a:gd name="connsiteY2505" fmla="*/ 2071223 h 4473312"/>
              <a:gd name="connsiteX2506" fmla="*/ 93624 w 4476642"/>
              <a:gd name="connsiteY2506" fmla="*/ 2038136 h 4473312"/>
              <a:gd name="connsiteX2507" fmla="*/ 90280 w 4476642"/>
              <a:gd name="connsiteY2507" fmla="*/ 2048890 h 4473312"/>
              <a:gd name="connsiteX2508" fmla="*/ 89076 w 4476642"/>
              <a:gd name="connsiteY2508" fmla="*/ 2054547 h 4473312"/>
              <a:gd name="connsiteX2509" fmla="*/ 90280 w 4476642"/>
              <a:gd name="connsiteY2509" fmla="*/ 2041445 h 4473312"/>
              <a:gd name="connsiteX2510" fmla="*/ 93624 w 4476642"/>
              <a:gd name="connsiteY2510" fmla="*/ 2005050 h 4473312"/>
              <a:gd name="connsiteX2511" fmla="*/ 93624 w 4476642"/>
              <a:gd name="connsiteY2511" fmla="*/ 1971963 h 4473312"/>
              <a:gd name="connsiteX2512" fmla="*/ 100311 w 4476642"/>
              <a:gd name="connsiteY2512" fmla="*/ 1925642 h 4473312"/>
              <a:gd name="connsiteX2513" fmla="*/ 86936 w 4476642"/>
              <a:gd name="connsiteY2513" fmla="*/ 1971963 h 4473312"/>
              <a:gd name="connsiteX2514" fmla="*/ 73562 w 4476642"/>
              <a:gd name="connsiteY2514" fmla="*/ 1985198 h 4473312"/>
              <a:gd name="connsiteX2515" fmla="*/ 73562 w 4476642"/>
              <a:gd name="connsiteY2515" fmla="*/ 2011667 h 4473312"/>
              <a:gd name="connsiteX2516" fmla="*/ 80249 w 4476642"/>
              <a:gd name="connsiteY2516" fmla="*/ 2011667 h 4473312"/>
              <a:gd name="connsiteX2517" fmla="*/ 80249 w 4476642"/>
              <a:gd name="connsiteY2517" fmla="*/ 2057988 h 4473312"/>
              <a:gd name="connsiteX2518" fmla="*/ 73562 w 4476642"/>
              <a:gd name="connsiteY2518" fmla="*/ 2044754 h 4473312"/>
              <a:gd name="connsiteX2519" fmla="*/ 73562 w 4476642"/>
              <a:gd name="connsiteY2519" fmla="*/ 2064606 h 4473312"/>
              <a:gd name="connsiteX2520" fmla="*/ 73562 w 4476642"/>
              <a:gd name="connsiteY2520" fmla="*/ 2084458 h 4473312"/>
              <a:gd name="connsiteX2521" fmla="*/ 66874 w 4476642"/>
              <a:gd name="connsiteY2521" fmla="*/ 2117544 h 4473312"/>
              <a:gd name="connsiteX2522" fmla="*/ 60187 w 4476642"/>
              <a:gd name="connsiteY2522" fmla="*/ 2077840 h 4473312"/>
              <a:gd name="connsiteX2523" fmla="*/ 60187 w 4476642"/>
              <a:gd name="connsiteY2523" fmla="*/ 2104310 h 4473312"/>
              <a:gd name="connsiteX2524" fmla="*/ 61023 w 4476642"/>
              <a:gd name="connsiteY2524" fmla="*/ 2117544 h 4473312"/>
              <a:gd name="connsiteX2525" fmla="*/ 66143 w 4476642"/>
              <a:gd name="connsiteY2525" fmla="*/ 2129125 h 4473312"/>
              <a:gd name="connsiteX2526" fmla="*/ 61023 w 4476642"/>
              <a:gd name="connsiteY2526" fmla="*/ 2163866 h 4473312"/>
              <a:gd name="connsiteX2527" fmla="*/ 60187 w 4476642"/>
              <a:gd name="connsiteY2527" fmla="*/ 2203569 h 4473312"/>
              <a:gd name="connsiteX2528" fmla="*/ 68546 w 4476642"/>
              <a:gd name="connsiteY2528" fmla="*/ 2237483 h 4473312"/>
              <a:gd name="connsiteX2529" fmla="*/ 68063 w 4476642"/>
              <a:gd name="connsiteY2529" fmla="*/ 2248715 h 4473312"/>
              <a:gd name="connsiteX2530" fmla="*/ 66874 w 4476642"/>
              <a:gd name="connsiteY2530" fmla="*/ 2249891 h 4473312"/>
              <a:gd name="connsiteX2531" fmla="*/ 67852 w 4476642"/>
              <a:gd name="connsiteY2531" fmla="*/ 2253623 h 4473312"/>
              <a:gd name="connsiteX2532" fmla="*/ 66874 w 4476642"/>
              <a:gd name="connsiteY2532" fmla="*/ 2276360 h 4473312"/>
              <a:gd name="connsiteX2533" fmla="*/ 66874 w 4476642"/>
              <a:gd name="connsiteY2533" fmla="*/ 2355768 h 4473312"/>
              <a:gd name="connsiteX2534" fmla="*/ 53499 w 4476642"/>
              <a:gd name="connsiteY2534" fmla="*/ 2335916 h 4473312"/>
              <a:gd name="connsiteX2535" fmla="*/ 60187 w 4476642"/>
              <a:gd name="connsiteY2535" fmla="*/ 2256508 h 4473312"/>
              <a:gd name="connsiteX2536" fmla="*/ 60187 w 4476642"/>
              <a:gd name="connsiteY2536" fmla="*/ 2210187 h 4473312"/>
              <a:gd name="connsiteX2537" fmla="*/ 53499 w 4476642"/>
              <a:gd name="connsiteY2537" fmla="*/ 2230039 h 4473312"/>
              <a:gd name="connsiteX2538" fmla="*/ 60187 w 4476642"/>
              <a:gd name="connsiteY2538" fmla="*/ 2282977 h 4473312"/>
              <a:gd name="connsiteX2539" fmla="*/ 53499 w 4476642"/>
              <a:gd name="connsiteY2539" fmla="*/ 2349151 h 4473312"/>
              <a:gd name="connsiteX2540" fmla="*/ 46812 w 4476642"/>
              <a:gd name="connsiteY2540" fmla="*/ 2335916 h 4473312"/>
              <a:gd name="connsiteX2541" fmla="*/ 40125 w 4476642"/>
              <a:gd name="connsiteY2541" fmla="*/ 2349151 h 4473312"/>
              <a:gd name="connsiteX2542" fmla="*/ 46812 w 4476642"/>
              <a:gd name="connsiteY2542" fmla="*/ 2382237 h 4473312"/>
              <a:gd name="connsiteX2543" fmla="*/ 53499 w 4476642"/>
              <a:gd name="connsiteY2543" fmla="*/ 2369003 h 4473312"/>
              <a:gd name="connsiteX2544" fmla="*/ 53499 w 4476642"/>
              <a:gd name="connsiteY2544" fmla="*/ 2402089 h 4473312"/>
              <a:gd name="connsiteX2545" fmla="*/ 53499 w 4476642"/>
              <a:gd name="connsiteY2545" fmla="*/ 2421941 h 4473312"/>
              <a:gd name="connsiteX2546" fmla="*/ 46812 w 4476642"/>
              <a:gd name="connsiteY2546" fmla="*/ 2415324 h 4473312"/>
              <a:gd name="connsiteX2547" fmla="*/ 53499 w 4476642"/>
              <a:gd name="connsiteY2547" fmla="*/ 2455028 h 4473312"/>
              <a:gd name="connsiteX2548" fmla="*/ 46812 w 4476642"/>
              <a:gd name="connsiteY2548" fmla="*/ 2507966 h 4473312"/>
              <a:gd name="connsiteX2549" fmla="*/ 49320 w 4476642"/>
              <a:gd name="connsiteY2549" fmla="*/ 2540226 h 4473312"/>
              <a:gd name="connsiteX2550" fmla="*/ 47760 w 4476642"/>
              <a:gd name="connsiteY2550" fmla="*/ 2557203 h 4473312"/>
              <a:gd name="connsiteX2551" fmla="*/ 45976 w 4476642"/>
              <a:gd name="connsiteY2551" fmla="*/ 2553461 h 4473312"/>
              <a:gd name="connsiteX2552" fmla="*/ 40125 w 4476642"/>
              <a:gd name="connsiteY2552" fmla="*/ 2554288 h 4473312"/>
              <a:gd name="connsiteX2553" fmla="*/ 46812 w 4476642"/>
              <a:gd name="connsiteY2553" fmla="*/ 2587374 h 4473312"/>
              <a:gd name="connsiteX2554" fmla="*/ 40125 w 4476642"/>
              <a:gd name="connsiteY2554" fmla="*/ 2600609 h 4473312"/>
              <a:gd name="connsiteX2555" fmla="*/ 46812 w 4476642"/>
              <a:gd name="connsiteY2555" fmla="*/ 2627078 h 4473312"/>
              <a:gd name="connsiteX2556" fmla="*/ 46812 w 4476642"/>
              <a:gd name="connsiteY2556" fmla="*/ 2607226 h 4473312"/>
              <a:gd name="connsiteX2557" fmla="*/ 53499 w 4476642"/>
              <a:gd name="connsiteY2557" fmla="*/ 2627078 h 4473312"/>
              <a:gd name="connsiteX2558" fmla="*/ 60187 w 4476642"/>
              <a:gd name="connsiteY2558" fmla="*/ 2653548 h 4473312"/>
              <a:gd name="connsiteX2559" fmla="*/ 53499 w 4476642"/>
              <a:gd name="connsiteY2559" fmla="*/ 2666782 h 4473312"/>
              <a:gd name="connsiteX2560" fmla="*/ 46812 w 4476642"/>
              <a:gd name="connsiteY2560" fmla="*/ 2633696 h 4473312"/>
              <a:gd name="connsiteX2561" fmla="*/ 40125 w 4476642"/>
              <a:gd name="connsiteY2561" fmla="*/ 2653548 h 4473312"/>
              <a:gd name="connsiteX2562" fmla="*/ 46812 w 4476642"/>
              <a:gd name="connsiteY2562" fmla="*/ 2713104 h 4473312"/>
              <a:gd name="connsiteX2563" fmla="*/ 40125 w 4476642"/>
              <a:gd name="connsiteY2563" fmla="*/ 2680017 h 4473312"/>
              <a:gd name="connsiteX2564" fmla="*/ 33437 w 4476642"/>
              <a:gd name="connsiteY2564" fmla="*/ 2633696 h 4473312"/>
              <a:gd name="connsiteX2565" fmla="*/ 26750 w 4476642"/>
              <a:gd name="connsiteY2565" fmla="*/ 2633696 h 4473312"/>
              <a:gd name="connsiteX2566" fmla="*/ 26750 w 4476642"/>
              <a:gd name="connsiteY2566" fmla="*/ 2600609 h 4473312"/>
              <a:gd name="connsiteX2567" fmla="*/ 13375 w 4476642"/>
              <a:gd name="connsiteY2567" fmla="*/ 2560905 h 4473312"/>
              <a:gd name="connsiteX2568" fmla="*/ 20062 w 4476642"/>
              <a:gd name="connsiteY2568" fmla="*/ 2541053 h 4473312"/>
              <a:gd name="connsiteX2569" fmla="*/ 14397 w 4476642"/>
              <a:gd name="connsiteY2569" fmla="*/ 2521433 h 4473312"/>
              <a:gd name="connsiteX2570" fmla="*/ 18391 w 4476642"/>
              <a:gd name="connsiteY2570" fmla="*/ 2522339 h 4473312"/>
              <a:gd name="connsiteX2571" fmla="*/ 33437 w 4476642"/>
              <a:gd name="connsiteY2571" fmla="*/ 2534436 h 4473312"/>
              <a:gd name="connsiteX2572" fmla="*/ 20062 w 4476642"/>
              <a:gd name="connsiteY2572" fmla="*/ 2514584 h 4473312"/>
              <a:gd name="connsiteX2573" fmla="*/ 20062 w 4476642"/>
              <a:gd name="connsiteY2573" fmla="*/ 2494732 h 4473312"/>
              <a:gd name="connsiteX2574" fmla="*/ 20062 w 4476642"/>
              <a:gd name="connsiteY2574" fmla="*/ 2474880 h 4473312"/>
              <a:gd name="connsiteX2575" fmla="*/ 26750 w 4476642"/>
              <a:gd name="connsiteY2575" fmla="*/ 2468263 h 4473312"/>
              <a:gd name="connsiteX2576" fmla="*/ 13375 w 4476642"/>
              <a:gd name="connsiteY2576" fmla="*/ 2428559 h 4473312"/>
              <a:gd name="connsiteX2577" fmla="*/ 0 w 4476642"/>
              <a:gd name="connsiteY2577" fmla="*/ 2415324 h 4473312"/>
              <a:gd name="connsiteX2578" fmla="*/ 6688 w 4476642"/>
              <a:gd name="connsiteY2578" fmla="*/ 2342533 h 4473312"/>
              <a:gd name="connsiteX2579" fmla="*/ 6688 w 4476642"/>
              <a:gd name="connsiteY2579" fmla="*/ 2354114 h 4473312"/>
              <a:gd name="connsiteX2580" fmla="*/ 6688 w 4476642"/>
              <a:gd name="connsiteY2580" fmla="*/ 2355768 h 4473312"/>
              <a:gd name="connsiteX2581" fmla="*/ 6688 w 4476642"/>
              <a:gd name="connsiteY2581" fmla="*/ 2309447 h 4473312"/>
              <a:gd name="connsiteX2582" fmla="*/ 13375 w 4476642"/>
              <a:gd name="connsiteY2582" fmla="*/ 2282977 h 4473312"/>
              <a:gd name="connsiteX2583" fmla="*/ 13375 w 4476642"/>
              <a:gd name="connsiteY2583" fmla="*/ 2249891 h 4473312"/>
              <a:gd name="connsiteX2584" fmla="*/ 20062 w 4476642"/>
              <a:gd name="connsiteY2584" fmla="*/ 2236656 h 4473312"/>
              <a:gd name="connsiteX2585" fmla="*/ 13375 w 4476642"/>
              <a:gd name="connsiteY2585" fmla="*/ 2196952 h 4473312"/>
              <a:gd name="connsiteX2586" fmla="*/ 20062 w 4476642"/>
              <a:gd name="connsiteY2586" fmla="*/ 2177100 h 4473312"/>
              <a:gd name="connsiteX2587" fmla="*/ 20062 w 4476642"/>
              <a:gd name="connsiteY2587" fmla="*/ 2168002 h 4473312"/>
              <a:gd name="connsiteX2588" fmla="*/ 20062 w 4476642"/>
              <a:gd name="connsiteY2588" fmla="*/ 2157248 h 4473312"/>
              <a:gd name="connsiteX2589" fmla="*/ 33437 w 4476642"/>
              <a:gd name="connsiteY2589" fmla="*/ 2150631 h 4473312"/>
              <a:gd name="connsiteX2590" fmla="*/ 26750 w 4476642"/>
              <a:gd name="connsiteY2590" fmla="*/ 2104310 h 4473312"/>
              <a:gd name="connsiteX2591" fmla="*/ 20062 w 4476642"/>
              <a:gd name="connsiteY2591" fmla="*/ 2144014 h 4473312"/>
              <a:gd name="connsiteX2592" fmla="*/ 26750 w 4476642"/>
              <a:gd name="connsiteY2592" fmla="*/ 2057988 h 4473312"/>
              <a:gd name="connsiteX2593" fmla="*/ 13375 w 4476642"/>
              <a:gd name="connsiteY2593" fmla="*/ 2163866 h 4473312"/>
              <a:gd name="connsiteX2594" fmla="*/ 20062 w 4476642"/>
              <a:gd name="connsiteY2594" fmla="*/ 2157248 h 4473312"/>
              <a:gd name="connsiteX2595" fmla="*/ 13375 w 4476642"/>
              <a:gd name="connsiteY2595" fmla="*/ 2183718 h 4473312"/>
              <a:gd name="connsiteX2596" fmla="*/ 0 w 4476642"/>
              <a:gd name="connsiteY2596" fmla="*/ 2170483 h 4473312"/>
              <a:gd name="connsiteX2597" fmla="*/ 13375 w 4476642"/>
              <a:gd name="connsiteY2597" fmla="*/ 2064606 h 4473312"/>
              <a:gd name="connsiteX2598" fmla="*/ 13375 w 4476642"/>
              <a:gd name="connsiteY2598" fmla="*/ 2044754 h 4473312"/>
              <a:gd name="connsiteX2599" fmla="*/ 26750 w 4476642"/>
              <a:gd name="connsiteY2599" fmla="*/ 2044754 h 4473312"/>
              <a:gd name="connsiteX2600" fmla="*/ 26750 w 4476642"/>
              <a:gd name="connsiteY2600" fmla="*/ 2011667 h 4473312"/>
              <a:gd name="connsiteX2601" fmla="*/ 20062 w 4476642"/>
              <a:gd name="connsiteY2601" fmla="*/ 2024902 h 4473312"/>
              <a:gd name="connsiteX2602" fmla="*/ 26750 w 4476642"/>
              <a:gd name="connsiteY2602" fmla="*/ 2005050 h 4473312"/>
              <a:gd name="connsiteX2603" fmla="*/ 20062 w 4476642"/>
              <a:gd name="connsiteY2603" fmla="*/ 1971963 h 4473312"/>
              <a:gd name="connsiteX2604" fmla="*/ 13375 w 4476642"/>
              <a:gd name="connsiteY2604" fmla="*/ 1971963 h 4473312"/>
              <a:gd name="connsiteX2605" fmla="*/ 13375 w 4476642"/>
              <a:gd name="connsiteY2605" fmla="*/ 1938877 h 4473312"/>
              <a:gd name="connsiteX2606" fmla="*/ 20062 w 4476642"/>
              <a:gd name="connsiteY2606" fmla="*/ 1945494 h 4473312"/>
              <a:gd name="connsiteX2607" fmla="*/ 33437 w 4476642"/>
              <a:gd name="connsiteY2607" fmla="*/ 1892555 h 4473312"/>
              <a:gd name="connsiteX2608" fmla="*/ 33437 w 4476642"/>
              <a:gd name="connsiteY2608" fmla="*/ 1905790 h 4473312"/>
              <a:gd name="connsiteX2609" fmla="*/ 46812 w 4476642"/>
              <a:gd name="connsiteY2609" fmla="*/ 1879321 h 4473312"/>
              <a:gd name="connsiteX2610" fmla="*/ 53499 w 4476642"/>
              <a:gd name="connsiteY2610" fmla="*/ 1846234 h 4473312"/>
              <a:gd name="connsiteX2611" fmla="*/ 53499 w 4476642"/>
              <a:gd name="connsiteY2611" fmla="*/ 1813147 h 4473312"/>
              <a:gd name="connsiteX2612" fmla="*/ 66874 w 4476642"/>
              <a:gd name="connsiteY2612" fmla="*/ 1799913 h 4473312"/>
              <a:gd name="connsiteX2613" fmla="*/ 66874 w 4476642"/>
              <a:gd name="connsiteY2613" fmla="*/ 1746974 h 4473312"/>
              <a:gd name="connsiteX2614" fmla="*/ 80249 w 4476642"/>
              <a:gd name="connsiteY2614" fmla="*/ 1727122 h 4473312"/>
              <a:gd name="connsiteX2615" fmla="*/ 73562 w 4476642"/>
              <a:gd name="connsiteY2615" fmla="*/ 1733739 h 4473312"/>
              <a:gd name="connsiteX2616" fmla="*/ 66874 w 4476642"/>
              <a:gd name="connsiteY2616" fmla="*/ 1746974 h 4473312"/>
              <a:gd name="connsiteX2617" fmla="*/ 62416 w 4476642"/>
              <a:gd name="connsiteY2617" fmla="*/ 1755797 h 4473312"/>
              <a:gd name="connsiteX2618" fmla="*/ 63531 w 4476642"/>
              <a:gd name="connsiteY2618" fmla="*/ 1750283 h 4473312"/>
              <a:gd name="connsiteX2619" fmla="*/ 66874 w 4476642"/>
              <a:gd name="connsiteY2619" fmla="*/ 1733739 h 4473312"/>
              <a:gd name="connsiteX2620" fmla="*/ 46812 w 4476642"/>
              <a:gd name="connsiteY2620" fmla="*/ 1707270 h 4473312"/>
              <a:gd name="connsiteX2621" fmla="*/ 60187 w 4476642"/>
              <a:gd name="connsiteY2621" fmla="*/ 1667566 h 4473312"/>
              <a:gd name="connsiteX2622" fmla="*/ 66874 w 4476642"/>
              <a:gd name="connsiteY2622" fmla="*/ 1634480 h 4473312"/>
              <a:gd name="connsiteX2623" fmla="*/ 73562 w 4476642"/>
              <a:gd name="connsiteY2623" fmla="*/ 1608010 h 4473312"/>
              <a:gd name="connsiteX2624" fmla="*/ 73562 w 4476642"/>
              <a:gd name="connsiteY2624" fmla="*/ 1627862 h 4473312"/>
              <a:gd name="connsiteX2625" fmla="*/ 73562 w 4476642"/>
              <a:gd name="connsiteY2625" fmla="*/ 1654332 h 4473312"/>
              <a:gd name="connsiteX2626" fmla="*/ 86936 w 4476642"/>
              <a:gd name="connsiteY2626" fmla="*/ 1627862 h 4473312"/>
              <a:gd name="connsiteX2627" fmla="*/ 93624 w 4476642"/>
              <a:gd name="connsiteY2627" fmla="*/ 1601393 h 4473312"/>
              <a:gd name="connsiteX2628" fmla="*/ 113686 w 4476642"/>
              <a:gd name="connsiteY2628" fmla="*/ 1541837 h 4473312"/>
              <a:gd name="connsiteX2629" fmla="*/ 160498 w 4476642"/>
              <a:gd name="connsiteY2629" fmla="*/ 1449194 h 4473312"/>
              <a:gd name="connsiteX2630" fmla="*/ 167185 w 4476642"/>
              <a:gd name="connsiteY2630" fmla="*/ 1422725 h 4473312"/>
              <a:gd name="connsiteX2631" fmla="*/ 180560 w 4476642"/>
              <a:gd name="connsiteY2631" fmla="*/ 1409491 h 4473312"/>
              <a:gd name="connsiteX2632" fmla="*/ 207310 w 4476642"/>
              <a:gd name="connsiteY2632" fmla="*/ 1343317 h 4473312"/>
              <a:gd name="connsiteX2633" fmla="*/ 240747 w 4476642"/>
              <a:gd name="connsiteY2633" fmla="*/ 1290379 h 4473312"/>
              <a:gd name="connsiteX2634" fmla="*/ 234059 w 4476642"/>
              <a:gd name="connsiteY2634" fmla="*/ 1296996 h 4473312"/>
              <a:gd name="connsiteX2635" fmla="*/ 247434 w 4476642"/>
              <a:gd name="connsiteY2635" fmla="*/ 1270527 h 4473312"/>
              <a:gd name="connsiteX2636" fmla="*/ 247434 w 4476642"/>
              <a:gd name="connsiteY2636" fmla="*/ 1277144 h 4473312"/>
              <a:gd name="connsiteX2637" fmla="*/ 287559 w 4476642"/>
              <a:gd name="connsiteY2637" fmla="*/ 1210971 h 4473312"/>
              <a:gd name="connsiteX2638" fmla="*/ 278363 w 4476642"/>
              <a:gd name="connsiteY2638" fmla="*/ 1231650 h 4473312"/>
              <a:gd name="connsiteX2639" fmla="*/ 277629 w 4476642"/>
              <a:gd name="connsiteY2639" fmla="*/ 1233179 h 4473312"/>
              <a:gd name="connsiteX2640" fmla="*/ 274184 w 4476642"/>
              <a:gd name="connsiteY2640" fmla="*/ 1237440 h 4473312"/>
              <a:gd name="connsiteX2641" fmla="*/ 275333 w 4476642"/>
              <a:gd name="connsiteY2641" fmla="*/ 1237957 h 4473312"/>
              <a:gd name="connsiteX2642" fmla="*/ 277629 w 4476642"/>
              <a:gd name="connsiteY2642" fmla="*/ 1233179 h 4473312"/>
              <a:gd name="connsiteX2643" fmla="*/ 290902 w 4476642"/>
              <a:gd name="connsiteY2643" fmla="*/ 1216761 h 4473312"/>
              <a:gd name="connsiteX2644" fmla="*/ 307621 w 4476642"/>
              <a:gd name="connsiteY2644" fmla="*/ 1191119 h 4473312"/>
              <a:gd name="connsiteX2645" fmla="*/ 300933 w 4476642"/>
              <a:gd name="connsiteY2645" fmla="*/ 1177884 h 4473312"/>
              <a:gd name="connsiteX2646" fmla="*/ 341058 w 4476642"/>
              <a:gd name="connsiteY2646" fmla="*/ 1131563 h 4473312"/>
              <a:gd name="connsiteX2647" fmla="*/ 327683 w 4476642"/>
              <a:gd name="connsiteY2647" fmla="*/ 1144797 h 4473312"/>
              <a:gd name="connsiteX2648" fmla="*/ 347745 w 4476642"/>
              <a:gd name="connsiteY2648" fmla="*/ 1105094 h 4473312"/>
              <a:gd name="connsiteX2649" fmla="*/ 361120 w 4476642"/>
              <a:gd name="connsiteY2649" fmla="*/ 1085242 h 4473312"/>
              <a:gd name="connsiteX2650" fmla="*/ 374495 w 4476642"/>
              <a:gd name="connsiteY2650" fmla="*/ 1058772 h 4473312"/>
              <a:gd name="connsiteX2651" fmla="*/ 434681 w 4476642"/>
              <a:gd name="connsiteY2651" fmla="*/ 992599 h 4473312"/>
              <a:gd name="connsiteX2652" fmla="*/ 441368 w 4476642"/>
              <a:gd name="connsiteY2652" fmla="*/ 976055 h 4473312"/>
              <a:gd name="connsiteX2653" fmla="*/ 444712 w 4476642"/>
              <a:gd name="connsiteY2653" fmla="*/ 967784 h 4473312"/>
              <a:gd name="connsiteX2654" fmla="*/ 444712 w 4476642"/>
              <a:gd name="connsiteY2654" fmla="*/ 967784 h 4473312"/>
              <a:gd name="connsiteX2655" fmla="*/ 448056 w 4476642"/>
              <a:gd name="connsiteY2655" fmla="*/ 959512 h 4473312"/>
              <a:gd name="connsiteX2656" fmla="*/ 444712 w 4476642"/>
              <a:gd name="connsiteY2656" fmla="*/ 967784 h 4473312"/>
              <a:gd name="connsiteX2657" fmla="*/ 441369 w 4476642"/>
              <a:gd name="connsiteY2657" fmla="*/ 966130 h 4473312"/>
              <a:gd name="connsiteX2658" fmla="*/ 494868 w 4476642"/>
              <a:gd name="connsiteY2658" fmla="*/ 893339 h 4473312"/>
              <a:gd name="connsiteX2659" fmla="*/ 468118 w 4476642"/>
              <a:gd name="connsiteY2659" fmla="*/ 946278 h 4473312"/>
              <a:gd name="connsiteX2660" fmla="*/ 488181 w 4476642"/>
              <a:gd name="connsiteY2660" fmla="*/ 919808 h 4473312"/>
              <a:gd name="connsiteX2661" fmla="*/ 508243 w 4476642"/>
              <a:gd name="connsiteY2661" fmla="*/ 893339 h 4473312"/>
              <a:gd name="connsiteX2662" fmla="*/ 528305 w 4476642"/>
              <a:gd name="connsiteY2662" fmla="*/ 873487 h 4473312"/>
              <a:gd name="connsiteX2663" fmla="*/ 601866 w 4476642"/>
              <a:gd name="connsiteY2663" fmla="*/ 794079 h 4473312"/>
              <a:gd name="connsiteX2664" fmla="*/ 628616 w 4476642"/>
              <a:gd name="connsiteY2664" fmla="*/ 767610 h 4473312"/>
              <a:gd name="connsiteX2665" fmla="*/ 621929 w 4476642"/>
              <a:gd name="connsiteY2665" fmla="*/ 787462 h 4473312"/>
              <a:gd name="connsiteX2666" fmla="*/ 635304 w 4476642"/>
              <a:gd name="connsiteY2666" fmla="*/ 780845 h 4473312"/>
              <a:gd name="connsiteX2667" fmla="*/ 648678 w 4476642"/>
              <a:gd name="connsiteY2667" fmla="*/ 754375 h 4473312"/>
              <a:gd name="connsiteX2668" fmla="*/ 648678 w 4476642"/>
              <a:gd name="connsiteY2668" fmla="*/ 767610 h 4473312"/>
              <a:gd name="connsiteX2669" fmla="*/ 675428 w 4476642"/>
              <a:gd name="connsiteY2669" fmla="*/ 734523 h 4473312"/>
              <a:gd name="connsiteX2670" fmla="*/ 682115 w 4476642"/>
              <a:gd name="connsiteY2670" fmla="*/ 741141 h 4473312"/>
              <a:gd name="connsiteX2671" fmla="*/ 688803 w 4476642"/>
              <a:gd name="connsiteY2671" fmla="*/ 721289 h 4473312"/>
              <a:gd name="connsiteX2672" fmla="*/ 708865 w 4476642"/>
              <a:gd name="connsiteY2672" fmla="*/ 701437 h 4473312"/>
              <a:gd name="connsiteX2673" fmla="*/ 702178 w 4476642"/>
              <a:gd name="connsiteY2673" fmla="*/ 714671 h 4473312"/>
              <a:gd name="connsiteX2674" fmla="*/ 728927 w 4476642"/>
              <a:gd name="connsiteY2674" fmla="*/ 681585 h 4473312"/>
              <a:gd name="connsiteX2675" fmla="*/ 708865 w 4476642"/>
              <a:gd name="connsiteY2675" fmla="*/ 688202 h 4473312"/>
              <a:gd name="connsiteX2676" fmla="*/ 775739 w 4476642"/>
              <a:gd name="connsiteY2676" fmla="*/ 622029 h 4473312"/>
              <a:gd name="connsiteX2677" fmla="*/ 789114 w 4476642"/>
              <a:gd name="connsiteY2677" fmla="*/ 628646 h 4473312"/>
              <a:gd name="connsiteX2678" fmla="*/ 822551 w 4476642"/>
              <a:gd name="connsiteY2678" fmla="*/ 602177 h 4473312"/>
              <a:gd name="connsiteX2679" fmla="*/ 802489 w 4476642"/>
              <a:gd name="connsiteY2679" fmla="*/ 602177 h 4473312"/>
              <a:gd name="connsiteX2680" fmla="*/ 829238 w 4476642"/>
              <a:gd name="connsiteY2680" fmla="*/ 595559 h 4473312"/>
              <a:gd name="connsiteX2681" fmla="*/ 842613 w 4476642"/>
              <a:gd name="connsiteY2681" fmla="*/ 569090 h 4473312"/>
              <a:gd name="connsiteX2682" fmla="*/ 876050 w 4476642"/>
              <a:gd name="connsiteY2682" fmla="*/ 549238 h 4473312"/>
              <a:gd name="connsiteX2683" fmla="*/ 894289 w 4476642"/>
              <a:gd name="connsiteY2683" fmla="*/ 538410 h 4473312"/>
              <a:gd name="connsiteX2684" fmla="*/ 893605 w 4476642"/>
              <a:gd name="connsiteY2684" fmla="*/ 539312 h 4473312"/>
              <a:gd name="connsiteX2685" fmla="*/ 896112 w 4476642"/>
              <a:gd name="connsiteY2685" fmla="*/ 542621 h 4473312"/>
              <a:gd name="connsiteX2686" fmla="*/ 962986 w 4476642"/>
              <a:gd name="connsiteY2686" fmla="*/ 489682 h 4473312"/>
              <a:gd name="connsiteX2687" fmla="*/ 976361 w 4476642"/>
              <a:gd name="connsiteY2687" fmla="*/ 489682 h 4473312"/>
              <a:gd name="connsiteX2688" fmla="*/ 1003111 w 4476642"/>
              <a:gd name="connsiteY2688" fmla="*/ 463213 h 4473312"/>
              <a:gd name="connsiteX2689" fmla="*/ 1016485 w 4476642"/>
              <a:gd name="connsiteY2689" fmla="*/ 469830 h 4473312"/>
              <a:gd name="connsiteX2690" fmla="*/ 1049922 w 4476642"/>
              <a:gd name="connsiteY2690" fmla="*/ 443361 h 4473312"/>
              <a:gd name="connsiteX2691" fmla="*/ 1046579 w 4476642"/>
              <a:gd name="connsiteY2691" fmla="*/ 448324 h 4473312"/>
              <a:gd name="connsiteX2692" fmla="*/ 1060725 w 4476642"/>
              <a:gd name="connsiteY2692" fmla="*/ 444124 h 4473312"/>
              <a:gd name="connsiteX2693" fmla="*/ 1023173 w 4476642"/>
              <a:gd name="connsiteY2693" fmla="*/ 467349 h 4473312"/>
              <a:gd name="connsiteX2694" fmla="*/ 964039 w 4476642"/>
              <a:gd name="connsiteY2694" fmla="*/ 508796 h 4473312"/>
              <a:gd name="connsiteX2695" fmla="*/ 964763 w 4476642"/>
              <a:gd name="connsiteY2695" fmla="*/ 507880 h 4473312"/>
              <a:gd name="connsiteX2696" fmla="*/ 962986 w 4476642"/>
              <a:gd name="connsiteY2696" fmla="*/ 509534 h 4473312"/>
              <a:gd name="connsiteX2697" fmla="*/ 964039 w 4476642"/>
              <a:gd name="connsiteY2697" fmla="*/ 508796 h 4473312"/>
              <a:gd name="connsiteX2698" fmla="*/ 962150 w 4476642"/>
              <a:gd name="connsiteY2698" fmla="*/ 511189 h 4473312"/>
              <a:gd name="connsiteX2699" fmla="*/ 956299 w 4476642"/>
              <a:gd name="connsiteY2699" fmla="*/ 522769 h 4473312"/>
              <a:gd name="connsiteX2700" fmla="*/ 1096734 w 4476642"/>
              <a:gd name="connsiteY2700" fmla="*/ 423509 h 4473312"/>
              <a:gd name="connsiteX2701" fmla="*/ 1110109 w 4476642"/>
              <a:gd name="connsiteY2701" fmla="*/ 423509 h 4473312"/>
              <a:gd name="connsiteX2702" fmla="*/ 1150234 w 4476642"/>
              <a:gd name="connsiteY2702" fmla="*/ 397040 h 4473312"/>
              <a:gd name="connsiteX2703" fmla="*/ 1163608 w 4476642"/>
              <a:gd name="connsiteY2703" fmla="*/ 377188 h 4473312"/>
              <a:gd name="connsiteX2704" fmla="*/ 1130171 w 4476642"/>
              <a:gd name="connsiteY2704" fmla="*/ 397040 h 4473312"/>
              <a:gd name="connsiteX2705" fmla="*/ 1176983 w 4476642"/>
              <a:gd name="connsiteY2705" fmla="*/ 357336 h 4473312"/>
              <a:gd name="connsiteX2706" fmla="*/ 1197045 w 4476642"/>
              <a:gd name="connsiteY2706" fmla="*/ 350718 h 4473312"/>
              <a:gd name="connsiteX2707" fmla="*/ 1217108 w 4476642"/>
              <a:gd name="connsiteY2707" fmla="*/ 344101 h 4473312"/>
              <a:gd name="connsiteX2708" fmla="*/ 1217108 w 4476642"/>
              <a:gd name="connsiteY2708" fmla="*/ 337484 h 4473312"/>
              <a:gd name="connsiteX2709" fmla="*/ 1263919 w 4476642"/>
              <a:gd name="connsiteY2709" fmla="*/ 317632 h 4473312"/>
              <a:gd name="connsiteX2710" fmla="*/ 1261203 w 4476642"/>
              <a:gd name="connsiteY2710" fmla="*/ 315667 h 4473312"/>
              <a:gd name="connsiteX2711" fmla="*/ 1264411 w 4476642"/>
              <a:gd name="connsiteY2711" fmla="*/ 313642 h 4473312"/>
              <a:gd name="connsiteX2712" fmla="*/ 1270607 w 4476642"/>
              <a:gd name="connsiteY2712" fmla="*/ 311014 h 4473312"/>
              <a:gd name="connsiteX2713" fmla="*/ 1267263 w 4476642"/>
              <a:gd name="connsiteY2713" fmla="*/ 311842 h 4473312"/>
              <a:gd name="connsiteX2714" fmla="*/ 1264411 w 4476642"/>
              <a:gd name="connsiteY2714" fmla="*/ 313642 h 4473312"/>
              <a:gd name="connsiteX2715" fmla="*/ 1247201 w 4476642"/>
              <a:gd name="connsiteY2715" fmla="*/ 320940 h 4473312"/>
              <a:gd name="connsiteX2716" fmla="*/ 1223795 w 4476642"/>
              <a:gd name="connsiteY2716" fmla="*/ 330866 h 4473312"/>
              <a:gd name="connsiteX2717" fmla="*/ 1277294 w 4476642"/>
              <a:gd name="connsiteY2717" fmla="*/ 297780 h 4473312"/>
              <a:gd name="connsiteX2718" fmla="*/ 1277294 w 4476642"/>
              <a:gd name="connsiteY2718" fmla="*/ 304397 h 4473312"/>
              <a:gd name="connsiteX2719" fmla="*/ 1297356 w 4476642"/>
              <a:gd name="connsiteY2719" fmla="*/ 297780 h 4473312"/>
              <a:gd name="connsiteX2720" fmla="*/ 1290669 w 4476642"/>
              <a:gd name="connsiteY2720" fmla="*/ 284545 h 4473312"/>
              <a:gd name="connsiteX2721" fmla="*/ 1243857 w 4476642"/>
              <a:gd name="connsiteY2721" fmla="*/ 311014 h 4473312"/>
              <a:gd name="connsiteX2722" fmla="*/ 1223795 w 4476642"/>
              <a:gd name="connsiteY2722" fmla="*/ 317632 h 4473312"/>
              <a:gd name="connsiteX2723" fmla="*/ 1150234 w 4476642"/>
              <a:gd name="connsiteY2723" fmla="*/ 357336 h 4473312"/>
              <a:gd name="connsiteX2724" fmla="*/ 1151150 w 4476642"/>
              <a:gd name="connsiteY2724" fmla="*/ 355614 h 4473312"/>
              <a:gd name="connsiteX2725" fmla="*/ 1151688 w 4476642"/>
              <a:gd name="connsiteY2725" fmla="*/ 355157 h 4473312"/>
              <a:gd name="connsiteX2726" fmla="*/ 1158593 w 4476642"/>
              <a:gd name="connsiteY2726" fmla="*/ 351546 h 4473312"/>
              <a:gd name="connsiteX2727" fmla="*/ 1156921 w 4476642"/>
              <a:gd name="connsiteY2727" fmla="*/ 350718 h 4473312"/>
              <a:gd name="connsiteX2728" fmla="*/ 1151688 w 4476642"/>
              <a:gd name="connsiteY2728" fmla="*/ 355157 h 4473312"/>
              <a:gd name="connsiteX2729" fmla="*/ 1151279 w 4476642"/>
              <a:gd name="connsiteY2729" fmla="*/ 355371 h 4473312"/>
              <a:gd name="connsiteX2730" fmla="*/ 1151150 w 4476642"/>
              <a:gd name="connsiteY2730" fmla="*/ 355614 h 4473312"/>
              <a:gd name="connsiteX2731" fmla="*/ 1145218 w 4476642"/>
              <a:gd name="connsiteY2731" fmla="*/ 360644 h 4473312"/>
              <a:gd name="connsiteX2732" fmla="*/ 1123484 w 4476642"/>
              <a:gd name="connsiteY2732" fmla="*/ 370570 h 4473312"/>
              <a:gd name="connsiteX2733" fmla="*/ 1136859 w 4476642"/>
              <a:gd name="connsiteY2733" fmla="*/ 357336 h 4473312"/>
              <a:gd name="connsiteX2734" fmla="*/ 1110109 w 4476642"/>
              <a:gd name="connsiteY2734" fmla="*/ 383805 h 4473312"/>
              <a:gd name="connsiteX2735" fmla="*/ 1110109 w 4476642"/>
              <a:gd name="connsiteY2735" fmla="*/ 370570 h 4473312"/>
              <a:gd name="connsiteX2736" fmla="*/ 1090047 w 4476642"/>
              <a:gd name="connsiteY2736" fmla="*/ 390422 h 4473312"/>
              <a:gd name="connsiteX2737" fmla="*/ 1063297 w 4476642"/>
              <a:gd name="connsiteY2737" fmla="*/ 403657 h 4473312"/>
              <a:gd name="connsiteX2738" fmla="*/ 1056610 w 4476642"/>
              <a:gd name="connsiteY2738" fmla="*/ 416892 h 4473312"/>
              <a:gd name="connsiteX2739" fmla="*/ 1043235 w 4476642"/>
              <a:gd name="connsiteY2739" fmla="*/ 423509 h 4473312"/>
              <a:gd name="connsiteX2740" fmla="*/ 1023173 w 4476642"/>
              <a:gd name="connsiteY2740" fmla="*/ 423509 h 4473312"/>
              <a:gd name="connsiteX2741" fmla="*/ 1016485 w 4476642"/>
              <a:gd name="connsiteY2741" fmla="*/ 436744 h 4473312"/>
              <a:gd name="connsiteX2742" fmla="*/ 976361 w 4476642"/>
              <a:gd name="connsiteY2742" fmla="*/ 463213 h 4473312"/>
              <a:gd name="connsiteX2743" fmla="*/ 1009798 w 4476642"/>
              <a:gd name="connsiteY2743" fmla="*/ 443361 h 4473312"/>
              <a:gd name="connsiteX2744" fmla="*/ 983048 w 4476642"/>
              <a:gd name="connsiteY2744" fmla="*/ 456596 h 4473312"/>
              <a:gd name="connsiteX2745" fmla="*/ 962986 w 4476642"/>
              <a:gd name="connsiteY2745" fmla="*/ 469830 h 4473312"/>
              <a:gd name="connsiteX2746" fmla="*/ 936237 w 4476642"/>
              <a:gd name="connsiteY2746" fmla="*/ 476448 h 4473312"/>
              <a:gd name="connsiteX2747" fmla="*/ 889425 w 4476642"/>
              <a:gd name="connsiteY2747" fmla="*/ 509534 h 4473312"/>
              <a:gd name="connsiteX2748" fmla="*/ 929549 w 4476642"/>
              <a:gd name="connsiteY2748" fmla="*/ 483065 h 4473312"/>
              <a:gd name="connsiteX2749" fmla="*/ 942924 w 4476642"/>
              <a:gd name="connsiteY2749" fmla="*/ 483065 h 4473312"/>
              <a:gd name="connsiteX2750" fmla="*/ 936237 w 4476642"/>
              <a:gd name="connsiteY2750" fmla="*/ 496300 h 4473312"/>
              <a:gd name="connsiteX2751" fmla="*/ 882737 w 4476642"/>
              <a:gd name="connsiteY2751" fmla="*/ 522769 h 4473312"/>
              <a:gd name="connsiteX2752" fmla="*/ 882737 w 4476642"/>
              <a:gd name="connsiteY2752" fmla="*/ 516152 h 4473312"/>
              <a:gd name="connsiteX2753" fmla="*/ 822551 w 4476642"/>
              <a:gd name="connsiteY2753" fmla="*/ 555855 h 4473312"/>
              <a:gd name="connsiteX2754" fmla="*/ 809176 w 4476642"/>
              <a:gd name="connsiteY2754" fmla="*/ 582325 h 4473312"/>
              <a:gd name="connsiteX2755" fmla="*/ 802489 w 4476642"/>
              <a:gd name="connsiteY2755" fmla="*/ 588942 h 4473312"/>
              <a:gd name="connsiteX2756" fmla="*/ 782426 w 4476642"/>
              <a:gd name="connsiteY2756" fmla="*/ 588942 h 4473312"/>
              <a:gd name="connsiteX2757" fmla="*/ 775739 w 4476642"/>
              <a:gd name="connsiteY2757" fmla="*/ 608794 h 4473312"/>
              <a:gd name="connsiteX2758" fmla="*/ 728927 w 4476642"/>
              <a:gd name="connsiteY2758" fmla="*/ 641881 h 4473312"/>
              <a:gd name="connsiteX2759" fmla="*/ 715552 w 4476642"/>
              <a:gd name="connsiteY2759" fmla="*/ 655115 h 4473312"/>
              <a:gd name="connsiteX2760" fmla="*/ 702178 w 4476642"/>
              <a:gd name="connsiteY2760" fmla="*/ 661733 h 4473312"/>
              <a:gd name="connsiteX2761" fmla="*/ 715552 w 4476642"/>
              <a:gd name="connsiteY2761" fmla="*/ 648498 h 4473312"/>
              <a:gd name="connsiteX2762" fmla="*/ 722240 w 4476642"/>
              <a:gd name="connsiteY2762" fmla="*/ 641881 h 4473312"/>
              <a:gd name="connsiteX2763" fmla="*/ 688803 w 4476642"/>
              <a:gd name="connsiteY2763" fmla="*/ 668350 h 4473312"/>
              <a:gd name="connsiteX2764" fmla="*/ 695490 w 4476642"/>
              <a:gd name="connsiteY2764" fmla="*/ 661733 h 4473312"/>
              <a:gd name="connsiteX2765" fmla="*/ 695490 w 4476642"/>
              <a:gd name="connsiteY2765" fmla="*/ 655115 h 4473312"/>
              <a:gd name="connsiteX2766" fmla="*/ 708865 w 4476642"/>
              <a:gd name="connsiteY2766" fmla="*/ 641881 h 4473312"/>
              <a:gd name="connsiteX2767" fmla="*/ 715552 w 4476642"/>
              <a:gd name="connsiteY2767" fmla="*/ 635263 h 4473312"/>
              <a:gd name="connsiteX2768" fmla="*/ 702178 w 4476642"/>
              <a:gd name="connsiteY2768" fmla="*/ 641881 h 4473312"/>
              <a:gd name="connsiteX2769" fmla="*/ 688803 w 4476642"/>
              <a:gd name="connsiteY2769" fmla="*/ 655115 h 4473312"/>
              <a:gd name="connsiteX2770" fmla="*/ 675428 w 4476642"/>
              <a:gd name="connsiteY2770" fmla="*/ 681585 h 4473312"/>
              <a:gd name="connsiteX2771" fmla="*/ 641991 w 4476642"/>
              <a:gd name="connsiteY2771" fmla="*/ 708054 h 4473312"/>
              <a:gd name="connsiteX2772" fmla="*/ 628616 w 4476642"/>
              <a:gd name="connsiteY2772" fmla="*/ 721289 h 4473312"/>
              <a:gd name="connsiteX2773" fmla="*/ 615241 w 4476642"/>
              <a:gd name="connsiteY2773" fmla="*/ 741141 h 4473312"/>
              <a:gd name="connsiteX2774" fmla="*/ 621929 w 4476642"/>
              <a:gd name="connsiteY2774" fmla="*/ 747758 h 4473312"/>
              <a:gd name="connsiteX2775" fmla="*/ 588492 w 4476642"/>
              <a:gd name="connsiteY2775" fmla="*/ 774227 h 4473312"/>
              <a:gd name="connsiteX2776" fmla="*/ 601866 w 4476642"/>
              <a:gd name="connsiteY2776" fmla="*/ 747758 h 4473312"/>
              <a:gd name="connsiteX2777" fmla="*/ 568429 w 4476642"/>
              <a:gd name="connsiteY2777" fmla="*/ 780845 h 4473312"/>
              <a:gd name="connsiteX2778" fmla="*/ 548367 w 4476642"/>
              <a:gd name="connsiteY2778" fmla="*/ 800697 h 4473312"/>
              <a:gd name="connsiteX2779" fmla="*/ 534992 w 4476642"/>
              <a:gd name="connsiteY2779" fmla="*/ 820549 h 4473312"/>
              <a:gd name="connsiteX2780" fmla="*/ 494868 w 4476642"/>
              <a:gd name="connsiteY2780" fmla="*/ 860252 h 4473312"/>
              <a:gd name="connsiteX2781" fmla="*/ 474806 w 4476642"/>
              <a:gd name="connsiteY2781" fmla="*/ 886722 h 4473312"/>
              <a:gd name="connsiteX2782" fmla="*/ 461431 w 4476642"/>
              <a:gd name="connsiteY2782" fmla="*/ 899956 h 4473312"/>
              <a:gd name="connsiteX2783" fmla="*/ 461431 w 4476642"/>
              <a:gd name="connsiteY2783" fmla="*/ 886722 h 4473312"/>
              <a:gd name="connsiteX2784" fmla="*/ 448056 w 4476642"/>
              <a:gd name="connsiteY2784" fmla="*/ 899956 h 4473312"/>
              <a:gd name="connsiteX2785" fmla="*/ 448056 w 4476642"/>
              <a:gd name="connsiteY2785" fmla="*/ 906574 h 4473312"/>
              <a:gd name="connsiteX2786" fmla="*/ 407932 w 4476642"/>
              <a:gd name="connsiteY2786" fmla="*/ 966130 h 4473312"/>
              <a:gd name="connsiteX2787" fmla="*/ 361120 w 4476642"/>
              <a:gd name="connsiteY2787" fmla="*/ 1032303 h 4473312"/>
              <a:gd name="connsiteX2788" fmla="*/ 341058 w 4476642"/>
              <a:gd name="connsiteY2788" fmla="*/ 1032303 h 4473312"/>
              <a:gd name="connsiteX2789" fmla="*/ 361120 w 4476642"/>
              <a:gd name="connsiteY2789" fmla="*/ 1005834 h 4473312"/>
              <a:gd name="connsiteX2790" fmla="*/ 327683 w 4476642"/>
              <a:gd name="connsiteY2790" fmla="*/ 1052155 h 4473312"/>
              <a:gd name="connsiteX2791" fmla="*/ 334370 w 4476642"/>
              <a:gd name="connsiteY2791" fmla="*/ 1058772 h 4473312"/>
              <a:gd name="connsiteX2792" fmla="*/ 354433 w 4476642"/>
              <a:gd name="connsiteY2792" fmla="*/ 1025686 h 4473312"/>
              <a:gd name="connsiteX2793" fmla="*/ 347745 w 4476642"/>
              <a:gd name="connsiteY2793" fmla="*/ 1052155 h 4473312"/>
              <a:gd name="connsiteX2794" fmla="*/ 307621 w 4476642"/>
              <a:gd name="connsiteY2794" fmla="*/ 1105094 h 4473312"/>
              <a:gd name="connsiteX2795" fmla="*/ 287559 w 4476642"/>
              <a:gd name="connsiteY2795" fmla="*/ 1131563 h 4473312"/>
              <a:gd name="connsiteX2796" fmla="*/ 280871 w 4476642"/>
              <a:gd name="connsiteY2796" fmla="*/ 1144797 h 4473312"/>
              <a:gd name="connsiteX2797" fmla="*/ 280871 w 4476642"/>
              <a:gd name="connsiteY2797" fmla="*/ 1158032 h 4473312"/>
              <a:gd name="connsiteX2798" fmla="*/ 260809 w 4476642"/>
              <a:gd name="connsiteY2798" fmla="*/ 1171267 h 4473312"/>
              <a:gd name="connsiteX2799" fmla="*/ 260809 w 4476642"/>
              <a:gd name="connsiteY2799" fmla="*/ 1184501 h 4473312"/>
              <a:gd name="connsiteX2800" fmla="*/ 254122 w 4476642"/>
              <a:gd name="connsiteY2800" fmla="*/ 1197736 h 4473312"/>
              <a:gd name="connsiteX2801" fmla="*/ 220685 w 4476642"/>
              <a:gd name="connsiteY2801" fmla="*/ 1244057 h 4473312"/>
              <a:gd name="connsiteX2802" fmla="*/ 207310 w 4476642"/>
              <a:gd name="connsiteY2802" fmla="*/ 1290379 h 4473312"/>
              <a:gd name="connsiteX2803" fmla="*/ 200622 w 4476642"/>
              <a:gd name="connsiteY2803" fmla="*/ 1290379 h 4473312"/>
              <a:gd name="connsiteX2804" fmla="*/ 187248 w 4476642"/>
              <a:gd name="connsiteY2804" fmla="*/ 1303613 h 4473312"/>
              <a:gd name="connsiteX2805" fmla="*/ 173873 w 4476642"/>
              <a:gd name="connsiteY2805" fmla="*/ 1330083 h 4473312"/>
              <a:gd name="connsiteX2806" fmla="*/ 173873 w 4476642"/>
              <a:gd name="connsiteY2806" fmla="*/ 1343317 h 4473312"/>
              <a:gd name="connsiteX2807" fmla="*/ 153811 w 4476642"/>
              <a:gd name="connsiteY2807" fmla="*/ 1369787 h 4473312"/>
              <a:gd name="connsiteX2808" fmla="*/ 140436 w 4476642"/>
              <a:gd name="connsiteY2808" fmla="*/ 1409491 h 4473312"/>
              <a:gd name="connsiteX2809" fmla="*/ 120373 w 4476642"/>
              <a:gd name="connsiteY2809" fmla="*/ 1435960 h 4473312"/>
              <a:gd name="connsiteX2810" fmla="*/ 100311 w 4476642"/>
              <a:gd name="connsiteY2810" fmla="*/ 1495516 h 4473312"/>
              <a:gd name="connsiteX2811" fmla="*/ 86936 w 4476642"/>
              <a:gd name="connsiteY2811" fmla="*/ 1528602 h 4473312"/>
              <a:gd name="connsiteX2812" fmla="*/ 73562 w 4476642"/>
              <a:gd name="connsiteY2812" fmla="*/ 1555072 h 4473312"/>
              <a:gd name="connsiteX2813" fmla="*/ 66874 w 4476642"/>
              <a:gd name="connsiteY2813" fmla="*/ 1574924 h 4473312"/>
              <a:gd name="connsiteX2814" fmla="*/ 53499 w 4476642"/>
              <a:gd name="connsiteY2814" fmla="*/ 1627862 h 4473312"/>
              <a:gd name="connsiteX2815" fmla="*/ 33437 w 4476642"/>
              <a:gd name="connsiteY2815" fmla="*/ 1660949 h 4473312"/>
              <a:gd name="connsiteX2816" fmla="*/ 13375 w 4476642"/>
              <a:gd name="connsiteY2816" fmla="*/ 1727122 h 4473312"/>
              <a:gd name="connsiteX2817" fmla="*/ 13375 w 4476642"/>
              <a:gd name="connsiteY2817" fmla="*/ 1707270 h 4473312"/>
              <a:gd name="connsiteX2818" fmla="*/ 6688 w 4476642"/>
              <a:gd name="connsiteY2818" fmla="*/ 1740357 h 4473312"/>
              <a:gd name="connsiteX2819" fmla="*/ 0 w 4476642"/>
              <a:gd name="connsiteY2819" fmla="*/ 1799913 h 4473312"/>
              <a:gd name="connsiteX2820" fmla="*/ 0 w 4476642"/>
              <a:gd name="connsiteY2820" fmla="*/ 1753591 h 4473312"/>
              <a:gd name="connsiteX2821" fmla="*/ 6688 w 4476642"/>
              <a:gd name="connsiteY2821" fmla="*/ 1720505 h 4473312"/>
              <a:gd name="connsiteX2822" fmla="*/ 20062 w 4476642"/>
              <a:gd name="connsiteY2822" fmla="*/ 1647714 h 4473312"/>
              <a:gd name="connsiteX2823" fmla="*/ 33437 w 4476642"/>
              <a:gd name="connsiteY2823" fmla="*/ 1627862 h 4473312"/>
              <a:gd name="connsiteX2824" fmla="*/ 33437 w 4476642"/>
              <a:gd name="connsiteY2824" fmla="*/ 1647714 h 4473312"/>
              <a:gd name="connsiteX2825" fmla="*/ 40125 w 4476642"/>
              <a:gd name="connsiteY2825" fmla="*/ 1634480 h 4473312"/>
              <a:gd name="connsiteX2826" fmla="*/ 40125 w 4476642"/>
              <a:gd name="connsiteY2826" fmla="*/ 1614628 h 4473312"/>
              <a:gd name="connsiteX2827" fmla="*/ 53499 w 4476642"/>
              <a:gd name="connsiteY2827" fmla="*/ 1588158 h 4473312"/>
              <a:gd name="connsiteX2828" fmla="*/ 60187 w 4476642"/>
              <a:gd name="connsiteY2828" fmla="*/ 1541837 h 4473312"/>
              <a:gd name="connsiteX2829" fmla="*/ 66770 w 4476642"/>
              <a:gd name="connsiteY2829" fmla="*/ 1539045 h 4473312"/>
              <a:gd name="connsiteX2830" fmla="*/ 72052 w 4476642"/>
              <a:gd name="connsiteY2830" fmla="*/ 1536070 h 4473312"/>
              <a:gd name="connsiteX2831" fmla="*/ 71054 w 4476642"/>
              <a:gd name="connsiteY2831" fmla="*/ 1541010 h 4473312"/>
              <a:gd name="connsiteX2832" fmla="*/ 73562 w 4476642"/>
              <a:gd name="connsiteY2832" fmla="*/ 1548454 h 4473312"/>
              <a:gd name="connsiteX2833" fmla="*/ 80249 w 4476642"/>
              <a:gd name="connsiteY2833" fmla="*/ 1528602 h 4473312"/>
              <a:gd name="connsiteX2834" fmla="*/ 86936 w 4476642"/>
              <a:gd name="connsiteY2834" fmla="*/ 1515368 h 4473312"/>
              <a:gd name="connsiteX2835" fmla="*/ 100311 w 4476642"/>
              <a:gd name="connsiteY2835" fmla="*/ 1475664 h 4473312"/>
              <a:gd name="connsiteX2836" fmla="*/ 106999 w 4476642"/>
              <a:gd name="connsiteY2836" fmla="*/ 1462429 h 4473312"/>
              <a:gd name="connsiteX2837" fmla="*/ 93624 w 4476642"/>
              <a:gd name="connsiteY2837" fmla="*/ 1475664 h 4473312"/>
              <a:gd name="connsiteX2838" fmla="*/ 100311 w 4476642"/>
              <a:gd name="connsiteY2838" fmla="*/ 1449194 h 4473312"/>
              <a:gd name="connsiteX2839" fmla="*/ 120373 w 4476642"/>
              <a:gd name="connsiteY2839" fmla="*/ 1383021 h 4473312"/>
              <a:gd name="connsiteX2840" fmla="*/ 120373 w 4476642"/>
              <a:gd name="connsiteY2840" fmla="*/ 1402873 h 4473312"/>
              <a:gd name="connsiteX2841" fmla="*/ 147123 w 4476642"/>
              <a:gd name="connsiteY2841" fmla="*/ 1330083 h 4473312"/>
              <a:gd name="connsiteX2842" fmla="*/ 160498 w 4476642"/>
              <a:gd name="connsiteY2842" fmla="*/ 1323465 h 4473312"/>
              <a:gd name="connsiteX2843" fmla="*/ 173873 w 4476642"/>
              <a:gd name="connsiteY2843" fmla="*/ 1283761 h 4473312"/>
              <a:gd name="connsiteX2844" fmla="*/ 173873 w 4476642"/>
              <a:gd name="connsiteY2844" fmla="*/ 1310231 h 4473312"/>
              <a:gd name="connsiteX2845" fmla="*/ 187248 w 4476642"/>
              <a:gd name="connsiteY2845" fmla="*/ 1283761 h 4473312"/>
              <a:gd name="connsiteX2846" fmla="*/ 200622 w 4476642"/>
              <a:gd name="connsiteY2846" fmla="*/ 1257292 h 4473312"/>
              <a:gd name="connsiteX2847" fmla="*/ 200622 w 4476642"/>
              <a:gd name="connsiteY2847" fmla="*/ 1237440 h 4473312"/>
              <a:gd name="connsiteX2848" fmla="*/ 200622 w 4476642"/>
              <a:gd name="connsiteY2848" fmla="*/ 1230823 h 4473312"/>
              <a:gd name="connsiteX2849" fmla="*/ 213997 w 4476642"/>
              <a:gd name="connsiteY2849" fmla="*/ 1230823 h 4473312"/>
              <a:gd name="connsiteX2850" fmla="*/ 234059 w 4476642"/>
              <a:gd name="connsiteY2850" fmla="*/ 1171267 h 4473312"/>
              <a:gd name="connsiteX2851" fmla="*/ 234059 w 4476642"/>
              <a:gd name="connsiteY2851" fmla="*/ 1184501 h 4473312"/>
              <a:gd name="connsiteX2852" fmla="*/ 260809 w 4476642"/>
              <a:gd name="connsiteY2852" fmla="*/ 1124946 h 4473312"/>
              <a:gd name="connsiteX2853" fmla="*/ 267496 w 4476642"/>
              <a:gd name="connsiteY2853" fmla="*/ 1124946 h 4473312"/>
              <a:gd name="connsiteX2854" fmla="*/ 267496 w 4476642"/>
              <a:gd name="connsiteY2854" fmla="*/ 1138180 h 4473312"/>
              <a:gd name="connsiteX2855" fmla="*/ 260809 w 4476642"/>
              <a:gd name="connsiteY2855" fmla="*/ 1151415 h 4473312"/>
              <a:gd name="connsiteX2856" fmla="*/ 254122 w 4476642"/>
              <a:gd name="connsiteY2856" fmla="*/ 1164649 h 4473312"/>
              <a:gd name="connsiteX2857" fmla="*/ 274184 w 4476642"/>
              <a:gd name="connsiteY2857" fmla="*/ 1124946 h 4473312"/>
              <a:gd name="connsiteX2858" fmla="*/ 287559 w 4476642"/>
              <a:gd name="connsiteY2858" fmla="*/ 1091859 h 4473312"/>
              <a:gd name="connsiteX2859" fmla="*/ 300933 w 4476642"/>
              <a:gd name="connsiteY2859" fmla="*/ 1085242 h 4473312"/>
              <a:gd name="connsiteX2860" fmla="*/ 307621 w 4476642"/>
              <a:gd name="connsiteY2860" fmla="*/ 1058772 h 4473312"/>
              <a:gd name="connsiteX2861" fmla="*/ 287559 w 4476642"/>
              <a:gd name="connsiteY2861" fmla="*/ 1078624 h 4473312"/>
              <a:gd name="connsiteX2862" fmla="*/ 314308 w 4476642"/>
              <a:gd name="connsiteY2862" fmla="*/ 1038920 h 4473312"/>
              <a:gd name="connsiteX2863" fmla="*/ 274184 w 4476642"/>
              <a:gd name="connsiteY2863" fmla="*/ 1098476 h 4473312"/>
              <a:gd name="connsiteX2864" fmla="*/ 254122 w 4476642"/>
              <a:gd name="connsiteY2864" fmla="*/ 1131563 h 4473312"/>
              <a:gd name="connsiteX2865" fmla="*/ 234059 w 4476642"/>
              <a:gd name="connsiteY2865" fmla="*/ 1164649 h 4473312"/>
              <a:gd name="connsiteX2866" fmla="*/ 247434 w 4476642"/>
              <a:gd name="connsiteY2866" fmla="*/ 1124946 h 4473312"/>
              <a:gd name="connsiteX2867" fmla="*/ 274184 w 4476642"/>
              <a:gd name="connsiteY2867" fmla="*/ 1091859 h 4473312"/>
              <a:gd name="connsiteX2868" fmla="*/ 300933 w 4476642"/>
              <a:gd name="connsiteY2868" fmla="*/ 1038920 h 4473312"/>
              <a:gd name="connsiteX2869" fmla="*/ 311801 w 4476642"/>
              <a:gd name="connsiteY2869" fmla="*/ 1019895 h 4473312"/>
              <a:gd name="connsiteX2870" fmla="*/ 324052 w 4476642"/>
              <a:gd name="connsiteY2870" fmla="*/ 1009048 h 4473312"/>
              <a:gd name="connsiteX2871" fmla="*/ 320996 w 4476642"/>
              <a:gd name="connsiteY2871" fmla="*/ 1012451 h 4473312"/>
              <a:gd name="connsiteX2872" fmla="*/ 327683 w 4476642"/>
              <a:gd name="connsiteY2872" fmla="*/ 1005834 h 4473312"/>
              <a:gd name="connsiteX2873" fmla="*/ 324052 w 4476642"/>
              <a:gd name="connsiteY2873" fmla="*/ 1009048 h 4473312"/>
              <a:gd name="connsiteX2874" fmla="*/ 347745 w 4476642"/>
              <a:gd name="connsiteY2874" fmla="*/ 982673 h 4473312"/>
              <a:gd name="connsiteX2875" fmla="*/ 374495 w 4476642"/>
              <a:gd name="connsiteY2875" fmla="*/ 952895 h 4473312"/>
              <a:gd name="connsiteX2876" fmla="*/ 401244 w 4476642"/>
              <a:gd name="connsiteY2876" fmla="*/ 893339 h 4473312"/>
              <a:gd name="connsiteX2877" fmla="*/ 434681 w 4476642"/>
              <a:gd name="connsiteY2877" fmla="*/ 853635 h 4473312"/>
              <a:gd name="connsiteX2878" fmla="*/ 474806 w 4476642"/>
              <a:gd name="connsiteY2878" fmla="*/ 800697 h 4473312"/>
              <a:gd name="connsiteX2879" fmla="*/ 494868 w 4476642"/>
              <a:gd name="connsiteY2879" fmla="*/ 774227 h 4473312"/>
              <a:gd name="connsiteX2880" fmla="*/ 508243 w 4476642"/>
              <a:gd name="connsiteY2880" fmla="*/ 760993 h 4473312"/>
              <a:gd name="connsiteX2881" fmla="*/ 521618 w 4476642"/>
              <a:gd name="connsiteY2881" fmla="*/ 754375 h 4473312"/>
              <a:gd name="connsiteX2882" fmla="*/ 514930 w 4476642"/>
              <a:gd name="connsiteY2882" fmla="*/ 760993 h 4473312"/>
              <a:gd name="connsiteX2883" fmla="*/ 528305 w 4476642"/>
              <a:gd name="connsiteY2883" fmla="*/ 754375 h 4473312"/>
              <a:gd name="connsiteX2884" fmla="*/ 548367 w 4476642"/>
              <a:gd name="connsiteY2884" fmla="*/ 727906 h 4473312"/>
              <a:gd name="connsiteX2885" fmla="*/ 561742 w 4476642"/>
              <a:gd name="connsiteY2885" fmla="*/ 714671 h 4473312"/>
              <a:gd name="connsiteX2886" fmla="*/ 568429 w 4476642"/>
              <a:gd name="connsiteY2886" fmla="*/ 714671 h 4473312"/>
              <a:gd name="connsiteX2887" fmla="*/ 568429 w 4476642"/>
              <a:gd name="connsiteY2887" fmla="*/ 701437 h 4473312"/>
              <a:gd name="connsiteX2888" fmla="*/ 588492 w 4476642"/>
              <a:gd name="connsiteY2888" fmla="*/ 681585 h 4473312"/>
              <a:gd name="connsiteX2889" fmla="*/ 608554 w 4476642"/>
              <a:gd name="connsiteY2889" fmla="*/ 668350 h 4473312"/>
              <a:gd name="connsiteX2890" fmla="*/ 628616 w 4476642"/>
              <a:gd name="connsiteY2890" fmla="*/ 641881 h 4473312"/>
              <a:gd name="connsiteX2891" fmla="*/ 635304 w 4476642"/>
              <a:gd name="connsiteY2891" fmla="*/ 648498 h 4473312"/>
              <a:gd name="connsiteX2892" fmla="*/ 655366 w 4476642"/>
              <a:gd name="connsiteY2892" fmla="*/ 615411 h 4473312"/>
              <a:gd name="connsiteX2893" fmla="*/ 668741 w 4476642"/>
              <a:gd name="connsiteY2893" fmla="*/ 608794 h 4473312"/>
              <a:gd name="connsiteX2894" fmla="*/ 682115 w 4476642"/>
              <a:gd name="connsiteY2894" fmla="*/ 595559 h 4473312"/>
              <a:gd name="connsiteX2895" fmla="*/ 722240 w 4476642"/>
              <a:gd name="connsiteY2895" fmla="*/ 569090 h 4473312"/>
              <a:gd name="connsiteX2896" fmla="*/ 708865 w 4476642"/>
              <a:gd name="connsiteY2896" fmla="*/ 602177 h 4473312"/>
              <a:gd name="connsiteX2897" fmla="*/ 728927 w 4476642"/>
              <a:gd name="connsiteY2897" fmla="*/ 575707 h 4473312"/>
              <a:gd name="connsiteX2898" fmla="*/ 728927 w 4476642"/>
              <a:gd name="connsiteY2898" fmla="*/ 562473 h 4473312"/>
              <a:gd name="connsiteX2899" fmla="*/ 742302 w 4476642"/>
              <a:gd name="connsiteY2899" fmla="*/ 569090 h 4473312"/>
              <a:gd name="connsiteX2900" fmla="*/ 769052 w 4476642"/>
              <a:gd name="connsiteY2900" fmla="*/ 549238 h 4473312"/>
              <a:gd name="connsiteX2901" fmla="*/ 809176 w 4476642"/>
              <a:gd name="connsiteY2901" fmla="*/ 502917 h 4473312"/>
              <a:gd name="connsiteX2902" fmla="*/ 835926 w 4476642"/>
              <a:gd name="connsiteY2902" fmla="*/ 476448 h 4473312"/>
              <a:gd name="connsiteX2903" fmla="*/ 849300 w 4476642"/>
              <a:gd name="connsiteY2903" fmla="*/ 469830 h 4473312"/>
              <a:gd name="connsiteX2904" fmla="*/ 862675 w 4476642"/>
              <a:gd name="connsiteY2904" fmla="*/ 456596 h 4473312"/>
              <a:gd name="connsiteX2905" fmla="*/ 855988 w 4476642"/>
              <a:gd name="connsiteY2905" fmla="*/ 469830 h 4473312"/>
              <a:gd name="connsiteX2906" fmla="*/ 882737 w 4476642"/>
              <a:gd name="connsiteY2906" fmla="*/ 443361 h 4473312"/>
              <a:gd name="connsiteX2907" fmla="*/ 909487 w 4476642"/>
              <a:gd name="connsiteY2907" fmla="*/ 423509 h 4473312"/>
              <a:gd name="connsiteX2908" fmla="*/ 902800 w 4476642"/>
              <a:gd name="connsiteY2908" fmla="*/ 436744 h 4473312"/>
              <a:gd name="connsiteX2909" fmla="*/ 922862 w 4476642"/>
              <a:gd name="connsiteY2909" fmla="*/ 430126 h 4473312"/>
              <a:gd name="connsiteX2910" fmla="*/ 929549 w 4476642"/>
              <a:gd name="connsiteY2910" fmla="*/ 410274 h 4473312"/>
              <a:gd name="connsiteX2911" fmla="*/ 949611 w 4476642"/>
              <a:gd name="connsiteY2911" fmla="*/ 397040 h 4473312"/>
              <a:gd name="connsiteX2912" fmla="*/ 1043235 w 4476642"/>
              <a:gd name="connsiteY2912" fmla="*/ 337484 h 4473312"/>
              <a:gd name="connsiteX2913" fmla="*/ 1123484 w 4476642"/>
              <a:gd name="connsiteY2913" fmla="*/ 297780 h 4473312"/>
              <a:gd name="connsiteX2914" fmla="*/ 1143546 w 4476642"/>
              <a:gd name="connsiteY2914" fmla="*/ 284545 h 4473312"/>
              <a:gd name="connsiteX2915" fmla="*/ 1163608 w 4476642"/>
              <a:gd name="connsiteY2915" fmla="*/ 271310 h 4473312"/>
              <a:gd name="connsiteX2916" fmla="*/ 1203733 w 4476642"/>
              <a:gd name="connsiteY2916" fmla="*/ 244841 h 4473312"/>
              <a:gd name="connsiteX2917" fmla="*/ 1257232 w 4476642"/>
              <a:gd name="connsiteY2917" fmla="*/ 218372 h 4473312"/>
              <a:gd name="connsiteX2918" fmla="*/ 1250545 w 4476642"/>
              <a:gd name="connsiteY2918" fmla="*/ 231607 h 4473312"/>
              <a:gd name="connsiteX2919" fmla="*/ 1283982 w 4476642"/>
              <a:gd name="connsiteY2919" fmla="*/ 218372 h 4473312"/>
              <a:gd name="connsiteX2920" fmla="*/ 1317419 w 4476642"/>
              <a:gd name="connsiteY2920" fmla="*/ 205137 h 4473312"/>
              <a:gd name="connsiteX2921" fmla="*/ 1310731 w 4476642"/>
              <a:gd name="connsiteY2921" fmla="*/ 211755 h 4473312"/>
              <a:gd name="connsiteX2922" fmla="*/ 1337481 w 4476642"/>
              <a:gd name="connsiteY2922" fmla="*/ 198520 h 4473312"/>
              <a:gd name="connsiteX2923" fmla="*/ 1350856 w 4476642"/>
              <a:gd name="connsiteY2923" fmla="*/ 191903 h 4473312"/>
              <a:gd name="connsiteX2924" fmla="*/ 1370918 w 4476642"/>
              <a:gd name="connsiteY2924" fmla="*/ 185285 h 4473312"/>
              <a:gd name="connsiteX2925" fmla="*/ 1431104 w 4476642"/>
              <a:gd name="connsiteY2925" fmla="*/ 158816 h 4473312"/>
              <a:gd name="connsiteX2926" fmla="*/ 1464541 w 4476642"/>
              <a:gd name="connsiteY2926" fmla="*/ 145581 h 4473312"/>
              <a:gd name="connsiteX2927" fmla="*/ 1491291 w 4476642"/>
              <a:gd name="connsiteY2927" fmla="*/ 138964 h 4473312"/>
              <a:gd name="connsiteX2928" fmla="*/ 1544790 w 4476642"/>
              <a:gd name="connsiteY2928" fmla="*/ 119112 h 4473312"/>
              <a:gd name="connsiteX2929" fmla="*/ 1506338 w 4476642"/>
              <a:gd name="connsiteY2929" fmla="*/ 128211 h 4473312"/>
              <a:gd name="connsiteX2930" fmla="*/ 1491042 w 4476642"/>
              <a:gd name="connsiteY2930" fmla="*/ 132347 h 4473312"/>
              <a:gd name="connsiteX2931" fmla="*/ 1487111 w 4476642"/>
              <a:gd name="connsiteY2931" fmla="*/ 132347 h 4473312"/>
              <a:gd name="connsiteX2932" fmla="*/ 1477916 w 4476642"/>
              <a:gd name="connsiteY2932" fmla="*/ 132347 h 4473312"/>
              <a:gd name="connsiteX2933" fmla="*/ 1487221 w 4476642"/>
              <a:gd name="connsiteY2933" fmla="*/ 132991 h 4473312"/>
              <a:gd name="connsiteX2934" fmla="*/ 1470393 w 4476642"/>
              <a:gd name="connsiteY2934" fmla="*/ 135655 h 4473312"/>
              <a:gd name="connsiteX2935" fmla="*/ 1464541 w 4476642"/>
              <a:gd name="connsiteY2935" fmla="*/ 138964 h 4473312"/>
              <a:gd name="connsiteX2936" fmla="*/ 1444479 w 4476642"/>
              <a:gd name="connsiteY2936" fmla="*/ 138964 h 4473312"/>
              <a:gd name="connsiteX2937" fmla="*/ 1457854 w 4476642"/>
              <a:gd name="connsiteY2937" fmla="*/ 132347 h 4473312"/>
              <a:gd name="connsiteX2938" fmla="*/ 1538103 w 4476642"/>
              <a:gd name="connsiteY2938" fmla="*/ 105877 h 4473312"/>
              <a:gd name="connsiteX2939" fmla="*/ 1558165 w 4476642"/>
              <a:gd name="connsiteY2939" fmla="*/ 99260 h 4473312"/>
              <a:gd name="connsiteX2940" fmla="*/ 1571540 w 4476642"/>
              <a:gd name="connsiteY2940" fmla="*/ 99260 h 4473312"/>
              <a:gd name="connsiteX2941" fmla="*/ 1568196 w 4476642"/>
              <a:gd name="connsiteY2941" fmla="*/ 100087 h 4473312"/>
              <a:gd name="connsiteX2942" fmla="*/ 1565756 w 4476642"/>
              <a:gd name="connsiteY2942" fmla="*/ 104313 h 4473312"/>
              <a:gd name="connsiteX2943" fmla="*/ 1558165 w 4476642"/>
              <a:gd name="connsiteY2943" fmla="*/ 105877 h 4473312"/>
              <a:gd name="connsiteX2944" fmla="*/ 1564852 w 4476642"/>
              <a:gd name="connsiteY2944" fmla="*/ 105877 h 4473312"/>
              <a:gd name="connsiteX2945" fmla="*/ 1565756 w 4476642"/>
              <a:gd name="connsiteY2945" fmla="*/ 104313 h 4473312"/>
              <a:gd name="connsiteX2946" fmla="*/ 1578227 w 4476642"/>
              <a:gd name="connsiteY2946" fmla="*/ 101742 h 4473312"/>
              <a:gd name="connsiteX2947" fmla="*/ 1594959 w 4476642"/>
              <a:gd name="connsiteY2947" fmla="*/ 94153 h 4473312"/>
              <a:gd name="connsiteX2948" fmla="*/ 1600797 w 4476642"/>
              <a:gd name="connsiteY2948" fmla="*/ 96779 h 4473312"/>
              <a:gd name="connsiteX2949" fmla="*/ 1584914 w 4476642"/>
              <a:gd name="connsiteY2949" fmla="*/ 105877 h 4473312"/>
              <a:gd name="connsiteX2950" fmla="*/ 1571540 w 4476642"/>
              <a:gd name="connsiteY2950" fmla="*/ 105877 h 4473312"/>
              <a:gd name="connsiteX2951" fmla="*/ 1551478 w 4476642"/>
              <a:gd name="connsiteY2951" fmla="*/ 112495 h 4473312"/>
              <a:gd name="connsiteX2952" fmla="*/ 1558165 w 4476642"/>
              <a:gd name="connsiteY2952" fmla="*/ 125729 h 4473312"/>
              <a:gd name="connsiteX2953" fmla="*/ 1591602 w 4476642"/>
              <a:gd name="connsiteY2953" fmla="*/ 112495 h 4473312"/>
              <a:gd name="connsiteX2954" fmla="*/ 1625039 w 4476642"/>
              <a:gd name="connsiteY2954" fmla="*/ 86025 h 4473312"/>
              <a:gd name="connsiteX2955" fmla="*/ 1651788 w 4476642"/>
              <a:gd name="connsiteY2955" fmla="*/ 79408 h 4473312"/>
              <a:gd name="connsiteX2956" fmla="*/ 1665163 w 4476642"/>
              <a:gd name="connsiteY2956" fmla="*/ 72791 h 4473312"/>
              <a:gd name="connsiteX2957" fmla="*/ 1685226 w 4476642"/>
              <a:gd name="connsiteY2957" fmla="*/ 66173 h 4473312"/>
              <a:gd name="connsiteX2958" fmla="*/ 1698600 w 4476642"/>
              <a:gd name="connsiteY2958" fmla="*/ 66173 h 4473312"/>
              <a:gd name="connsiteX2959" fmla="*/ 1765474 w 4476642"/>
              <a:gd name="connsiteY2959" fmla="*/ 52939 h 4473312"/>
              <a:gd name="connsiteX2960" fmla="*/ 1752100 w 4476642"/>
              <a:gd name="connsiteY2960" fmla="*/ 59556 h 4473312"/>
              <a:gd name="connsiteX2961" fmla="*/ 1778849 w 4476642"/>
              <a:gd name="connsiteY2961" fmla="*/ 52939 h 4473312"/>
              <a:gd name="connsiteX2962" fmla="*/ 1792224 w 4476642"/>
              <a:gd name="connsiteY2962" fmla="*/ 46321 h 4473312"/>
              <a:gd name="connsiteX2963" fmla="*/ 1825661 w 4476642"/>
              <a:gd name="connsiteY2963" fmla="*/ 39704 h 4473312"/>
              <a:gd name="connsiteX2964" fmla="*/ 1845723 w 4476642"/>
              <a:gd name="connsiteY2964" fmla="*/ 46321 h 4473312"/>
              <a:gd name="connsiteX2965" fmla="*/ 1865785 w 4476642"/>
              <a:gd name="connsiteY2965" fmla="*/ 39704 h 4473312"/>
              <a:gd name="connsiteX2966" fmla="*/ 1852411 w 4476642"/>
              <a:gd name="connsiteY2966" fmla="*/ 39704 h 4473312"/>
              <a:gd name="connsiteX2967" fmla="*/ 1885848 w 4476642"/>
              <a:gd name="connsiteY2967" fmla="*/ 26469 h 4473312"/>
              <a:gd name="connsiteX2968" fmla="*/ 1899222 w 4476642"/>
              <a:gd name="connsiteY2968" fmla="*/ 33087 h 4473312"/>
              <a:gd name="connsiteX2969" fmla="*/ 1925972 w 4476642"/>
              <a:gd name="connsiteY2969" fmla="*/ 26469 h 4473312"/>
              <a:gd name="connsiteX2970" fmla="*/ 1932660 w 4476642"/>
              <a:gd name="connsiteY2970" fmla="*/ 19852 h 4473312"/>
              <a:gd name="connsiteX2971" fmla="*/ 1879160 w 4476642"/>
              <a:gd name="connsiteY2971" fmla="*/ 26469 h 4473312"/>
              <a:gd name="connsiteX2972" fmla="*/ 1885848 w 4476642"/>
              <a:gd name="connsiteY2972" fmla="*/ 19852 h 4473312"/>
              <a:gd name="connsiteX2973" fmla="*/ 1925972 w 4476642"/>
              <a:gd name="connsiteY2973" fmla="*/ 13235 h 4473312"/>
              <a:gd name="connsiteX2974" fmla="*/ 1899222 w 4476642"/>
              <a:gd name="connsiteY2974" fmla="*/ 6618 h 4473312"/>
              <a:gd name="connsiteX2975" fmla="*/ 1959409 w 4476642"/>
              <a:gd name="connsiteY2975" fmla="*/ 13235 h 4473312"/>
              <a:gd name="connsiteX2976" fmla="*/ 1992846 w 4476642"/>
              <a:gd name="connsiteY2976" fmla="*/ 13235 h 4473312"/>
              <a:gd name="connsiteX2977" fmla="*/ 2019596 w 4476642"/>
              <a:gd name="connsiteY2977" fmla="*/ 13235 h 4473312"/>
              <a:gd name="connsiteX2978" fmla="*/ 2006221 w 4476642"/>
              <a:gd name="connsiteY2978" fmla="*/ 26469 h 4473312"/>
              <a:gd name="connsiteX2979" fmla="*/ 2066408 w 4476642"/>
              <a:gd name="connsiteY2979" fmla="*/ 19852 h 4473312"/>
              <a:gd name="connsiteX2980" fmla="*/ 2086470 w 4476642"/>
              <a:gd name="connsiteY2980" fmla="*/ 13235 h 4473312"/>
              <a:gd name="connsiteX2981" fmla="*/ 2079782 w 4476642"/>
              <a:gd name="connsiteY2981" fmla="*/ 19852 h 4473312"/>
              <a:gd name="connsiteX2982" fmla="*/ 2106532 w 4476642"/>
              <a:gd name="connsiteY2982" fmla="*/ 19852 h 4473312"/>
              <a:gd name="connsiteX2983" fmla="*/ 2113219 w 4476642"/>
              <a:gd name="connsiteY2983" fmla="*/ 6618 h 4473312"/>
              <a:gd name="connsiteX2984" fmla="*/ 2126594 w 4476642"/>
              <a:gd name="connsiteY2984" fmla="*/ 6618 h 4473312"/>
              <a:gd name="connsiteX2985" fmla="*/ 2106532 w 4476642"/>
              <a:gd name="connsiteY2985" fmla="*/ 0 h 44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</a:cxnLst>
            <a:rect l="l" t="t" r="r" b="b"/>
            <a:pathLst>
              <a:path w="4476642" h="4473312">
                <a:moveTo>
                  <a:pt x="2671617" y="4404657"/>
                </a:moveTo>
                <a:cubicBezTo>
                  <a:pt x="2673289" y="4403830"/>
                  <a:pt x="2678305" y="4403830"/>
                  <a:pt x="2681648" y="4407139"/>
                </a:cubicBezTo>
                <a:cubicBezTo>
                  <a:pt x="2671617" y="4407139"/>
                  <a:pt x="2669945" y="4405484"/>
                  <a:pt x="2671617" y="4404657"/>
                </a:cubicBezTo>
                <a:close/>
                <a:moveTo>
                  <a:pt x="1367300" y="4319812"/>
                </a:moveTo>
                <a:lnTo>
                  <a:pt x="1370918" y="4321114"/>
                </a:lnTo>
                <a:cubicBezTo>
                  <a:pt x="1370918" y="4321114"/>
                  <a:pt x="1369246" y="4321114"/>
                  <a:pt x="1367574" y="4320287"/>
                </a:cubicBezTo>
                <a:close/>
                <a:moveTo>
                  <a:pt x="1003111" y="4109359"/>
                </a:moveTo>
                <a:lnTo>
                  <a:pt x="1009798" y="4115347"/>
                </a:lnTo>
                <a:lnTo>
                  <a:pt x="1013592" y="4118743"/>
                </a:lnTo>
                <a:lnTo>
                  <a:pt x="1009798" y="4115977"/>
                </a:lnTo>
                <a:cubicBezTo>
                  <a:pt x="1009798" y="4115977"/>
                  <a:pt x="1003111" y="4109359"/>
                  <a:pt x="1003111" y="4109359"/>
                </a:cubicBezTo>
                <a:close/>
                <a:moveTo>
                  <a:pt x="1847302" y="4024933"/>
                </a:moveTo>
                <a:cubicBezTo>
                  <a:pt x="1850167" y="4024933"/>
                  <a:pt x="1850167" y="4027654"/>
                  <a:pt x="1850167" y="4027654"/>
                </a:cubicBezTo>
                <a:cubicBezTo>
                  <a:pt x="1853032" y="4027654"/>
                  <a:pt x="1855897" y="4030376"/>
                  <a:pt x="1855897" y="4033097"/>
                </a:cubicBezTo>
                <a:cubicBezTo>
                  <a:pt x="1855897" y="4038539"/>
                  <a:pt x="1853032" y="4041260"/>
                  <a:pt x="1850167" y="4043981"/>
                </a:cubicBezTo>
                <a:cubicBezTo>
                  <a:pt x="1850167" y="4043981"/>
                  <a:pt x="1850167" y="4043981"/>
                  <a:pt x="1847302" y="4046702"/>
                </a:cubicBezTo>
                <a:cubicBezTo>
                  <a:pt x="1847302" y="4046702"/>
                  <a:pt x="1847302" y="4046702"/>
                  <a:pt x="1841571" y="4046702"/>
                </a:cubicBezTo>
                <a:cubicBezTo>
                  <a:pt x="1838706" y="4046702"/>
                  <a:pt x="1835841" y="4043981"/>
                  <a:pt x="1835841" y="4041260"/>
                </a:cubicBezTo>
                <a:cubicBezTo>
                  <a:pt x="1835841" y="4038539"/>
                  <a:pt x="1838706" y="4038539"/>
                  <a:pt x="1841571" y="4038539"/>
                </a:cubicBezTo>
                <a:cubicBezTo>
                  <a:pt x="1841571" y="4038539"/>
                  <a:pt x="1841571" y="4038539"/>
                  <a:pt x="1844436" y="4038539"/>
                </a:cubicBezTo>
                <a:cubicBezTo>
                  <a:pt x="1847302" y="4035818"/>
                  <a:pt x="1844436" y="4033097"/>
                  <a:pt x="1844436" y="4033097"/>
                </a:cubicBezTo>
                <a:cubicBezTo>
                  <a:pt x="1844436" y="4033097"/>
                  <a:pt x="1841571" y="4030376"/>
                  <a:pt x="1844436" y="4027654"/>
                </a:cubicBezTo>
                <a:cubicBezTo>
                  <a:pt x="1844436" y="4027654"/>
                  <a:pt x="1847302" y="4024933"/>
                  <a:pt x="1847302" y="4024933"/>
                </a:cubicBezTo>
                <a:close/>
                <a:moveTo>
                  <a:pt x="1880511" y="4007310"/>
                </a:moveTo>
                <a:cubicBezTo>
                  <a:pt x="1883337" y="4007310"/>
                  <a:pt x="1886164" y="4010161"/>
                  <a:pt x="1886164" y="4013012"/>
                </a:cubicBezTo>
                <a:cubicBezTo>
                  <a:pt x="1886164" y="4015862"/>
                  <a:pt x="1883337" y="4018713"/>
                  <a:pt x="1883337" y="4018713"/>
                </a:cubicBezTo>
                <a:cubicBezTo>
                  <a:pt x="1883337" y="4024415"/>
                  <a:pt x="1888990" y="4024415"/>
                  <a:pt x="1886164" y="4030116"/>
                </a:cubicBezTo>
                <a:cubicBezTo>
                  <a:pt x="1880511" y="4030116"/>
                  <a:pt x="1880511" y="4041519"/>
                  <a:pt x="1869207" y="4035818"/>
                </a:cubicBezTo>
                <a:cubicBezTo>
                  <a:pt x="1866381" y="4030116"/>
                  <a:pt x="1857902" y="4015862"/>
                  <a:pt x="1872033" y="4013012"/>
                </a:cubicBezTo>
                <a:cubicBezTo>
                  <a:pt x="1874859" y="4010161"/>
                  <a:pt x="1877685" y="4007310"/>
                  <a:pt x="1880511" y="4007310"/>
                </a:cubicBezTo>
                <a:close/>
                <a:moveTo>
                  <a:pt x="2688044" y="3989257"/>
                </a:moveTo>
                <a:cubicBezTo>
                  <a:pt x="2690650" y="3989861"/>
                  <a:pt x="2693123" y="3991761"/>
                  <a:pt x="2695242" y="3995908"/>
                </a:cubicBezTo>
                <a:cubicBezTo>
                  <a:pt x="2678286" y="4001437"/>
                  <a:pt x="2683937" y="4001437"/>
                  <a:pt x="2666981" y="4004201"/>
                </a:cubicBezTo>
                <a:cubicBezTo>
                  <a:pt x="2666981" y="4004201"/>
                  <a:pt x="2666981" y="4004201"/>
                  <a:pt x="2664155" y="3998673"/>
                </a:cubicBezTo>
                <a:cubicBezTo>
                  <a:pt x="2664155" y="3995908"/>
                  <a:pt x="2664155" y="3993144"/>
                  <a:pt x="2666981" y="3993144"/>
                </a:cubicBezTo>
                <a:cubicBezTo>
                  <a:pt x="2671220" y="3997290"/>
                  <a:pt x="2680228" y="3987443"/>
                  <a:pt x="2688044" y="3989257"/>
                </a:cubicBezTo>
                <a:close/>
                <a:moveTo>
                  <a:pt x="2728335" y="3964239"/>
                </a:moveTo>
                <a:cubicBezTo>
                  <a:pt x="2732471" y="3963876"/>
                  <a:pt x="2736608" y="3964602"/>
                  <a:pt x="2739365" y="3967504"/>
                </a:cubicBezTo>
                <a:cubicBezTo>
                  <a:pt x="2736607" y="3970407"/>
                  <a:pt x="2720062" y="3976212"/>
                  <a:pt x="2717304" y="3967504"/>
                </a:cubicBezTo>
                <a:cubicBezTo>
                  <a:pt x="2720062" y="3966053"/>
                  <a:pt x="2724198" y="3964602"/>
                  <a:pt x="2728335" y="3964239"/>
                </a:cubicBezTo>
                <a:close/>
                <a:moveTo>
                  <a:pt x="2786073" y="3946872"/>
                </a:moveTo>
                <a:cubicBezTo>
                  <a:pt x="2790586" y="3947927"/>
                  <a:pt x="2794751" y="3950741"/>
                  <a:pt x="2797528" y="3956368"/>
                </a:cubicBezTo>
                <a:cubicBezTo>
                  <a:pt x="2797528" y="3961996"/>
                  <a:pt x="2786420" y="3967623"/>
                  <a:pt x="2775312" y="3970437"/>
                </a:cubicBezTo>
                <a:cubicBezTo>
                  <a:pt x="2769758" y="3973251"/>
                  <a:pt x="2761427" y="3973251"/>
                  <a:pt x="2755873" y="3970437"/>
                </a:cubicBezTo>
                <a:cubicBezTo>
                  <a:pt x="2755873" y="3976064"/>
                  <a:pt x="2753096" y="3981691"/>
                  <a:pt x="2744765" y="3984505"/>
                </a:cubicBezTo>
                <a:cubicBezTo>
                  <a:pt x="2739211" y="3978877"/>
                  <a:pt x="2730880" y="3981691"/>
                  <a:pt x="2725326" y="3978877"/>
                </a:cubicBezTo>
                <a:cubicBezTo>
                  <a:pt x="2739211" y="3976064"/>
                  <a:pt x="2741988" y="3970437"/>
                  <a:pt x="2750319" y="3964809"/>
                </a:cubicBezTo>
                <a:cubicBezTo>
                  <a:pt x="2750319" y="3964809"/>
                  <a:pt x="2750319" y="3964809"/>
                  <a:pt x="2747542" y="3953555"/>
                </a:cubicBezTo>
                <a:cubicBezTo>
                  <a:pt x="2753096" y="3953555"/>
                  <a:pt x="2755873" y="3950741"/>
                  <a:pt x="2761427" y="3950741"/>
                </a:cubicBezTo>
                <a:cubicBezTo>
                  <a:pt x="2764204" y="3947927"/>
                  <a:pt x="2769758" y="3945113"/>
                  <a:pt x="2772535" y="3947927"/>
                </a:cubicBezTo>
                <a:cubicBezTo>
                  <a:pt x="2776700" y="3946521"/>
                  <a:pt x="2781560" y="3945817"/>
                  <a:pt x="2786073" y="3946872"/>
                </a:cubicBezTo>
                <a:close/>
                <a:moveTo>
                  <a:pt x="2814120" y="3925418"/>
                </a:moveTo>
                <a:cubicBezTo>
                  <a:pt x="2819590" y="3939240"/>
                  <a:pt x="2803180" y="3942004"/>
                  <a:pt x="2797710" y="3942004"/>
                </a:cubicBezTo>
                <a:cubicBezTo>
                  <a:pt x="2800445" y="3942004"/>
                  <a:pt x="2800445" y="3939240"/>
                  <a:pt x="2800445" y="3936476"/>
                </a:cubicBezTo>
                <a:cubicBezTo>
                  <a:pt x="2794975" y="3939240"/>
                  <a:pt x="2789505" y="3939240"/>
                  <a:pt x="2794975" y="3936476"/>
                </a:cubicBezTo>
                <a:cubicBezTo>
                  <a:pt x="2803180" y="3939240"/>
                  <a:pt x="2803180" y="3930947"/>
                  <a:pt x="2814120" y="3925418"/>
                </a:cubicBezTo>
                <a:close/>
                <a:moveTo>
                  <a:pt x="1477340" y="3912875"/>
                </a:moveTo>
                <a:cubicBezTo>
                  <a:pt x="1481423" y="3913600"/>
                  <a:pt x="1485505" y="3916503"/>
                  <a:pt x="1484145" y="3919405"/>
                </a:cubicBezTo>
                <a:cubicBezTo>
                  <a:pt x="1478701" y="3916503"/>
                  <a:pt x="1475979" y="3922308"/>
                  <a:pt x="1470535" y="3919405"/>
                </a:cubicBezTo>
                <a:cubicBezTo>
                  <a:pt x="1469174" y="3913600"/>
                  <a:pt x="1473257" y="3912149"/>
                  <a:pt x="1477340" y="3912875"/>
                </a:cubicBezTo>
                <a:close/>
                <a:moveTo>
                  <a:pt x="3011186" y="3886209"/>
                </a:moveTo>
                <a:lnTo>
                  <a:pt x="3005152" y="3888506"/>
                </a:lnTo>
                <a:cubicBezTo>
                  <a:pt x="3000972" y="3890988"/>
                  <a:pt x="2995956" y="3894296"/>
                  <a:pt x="2989269" y="3897605"/>
                </a:cubicBezTo>
                <a:lnTo>
                  <a:pt x="2981745" y="3900313"/>
                </a:lnTo>
                <a:lnTo>
                  <a:pt x="2981839" y="3901206"/>
                </a:lnTo>
                <a:lnTo>
                  <a:pt x="2982394" y="3902079"/>
                </a:lnTo>
                <a:lnTo>
                  <a:pt x="2985925" y="3900914"/>
                </a:lnTo>
                <a:cubicBezTo>
                  <a:pt x="2989269" y="3899260"/>
                  <a:pt x="2992612" y="3897605"/>
                  <a:pt x="2995956" y="3897605"/>
                </a:cubicBezTo>
                <a:cubicBezTo>
                  <a:pt x="2999300" y="3894296"/>
                  <a:pt x="3002644" y="3892642"/>
                  <a:pt x="3005988" y="3890987"/>
                </a:cubicBezTo>
                <a:lnTo>
                  <a:pt x="3011378" y="3887432"/>
                </a:lnTo>
                <a:close/>
                <a:moveTo>
                  <a:pt x="2891813" y="3882415"/>
                </a:moveTo>
                <a:cubicBezTo>
                  <a:pt x="2853033" y="3890924"/>
                  <a:pt x="2822562" y="3905106"/>
                  <a:pt x="2786552" y="3919289"/>
                </a:cubicBezTo>
                <a:cubicBezTo>
                  <a:pt x="2781012" y="3919289"/>
                  <a:pt x="2775471" y="3922125"/>
                  <a:pt x="2769931" y="3924962"/>
                </a:cubicBezTo>
                <a:cubicBezTo>
                  <a:pt x="2767161" y="3930635"/>
                  <a:pt x="2764391" y="3936307"/>
                  <a:pt x="2756081" y="3941980"/>
                </a:cubicBezTo>
                <a:cubicBezTo>
                  <a:pt x="2756081" y="3939144"/>
                  <a:pt x="2756081" y="3933471"/>
                  <a:pt x="2756081" y="3930635"/>
                </a:cubicBezTo>
                <a:cubicBezTo>
                  <a:pt x="2747771" y="3933471"/>
                  <a:pt x="2736691" y="3936307"/>
                  <a:pt x="2728381" y="3939144"/>
                </a:cubicBezTo>
                <a:cubicBezTo>
                  <a:pt x="2728381" y="3939144"/>
                  <a:pt x="2728381" y="3941980"/>
                  <a:pt x="2728381" y="3941980"/>
                </a:cubicBezTo>
                <a:cubicBezTo>
                  <a:pt x="2722840" y="3944817"/>
                  <a:pt x="2717300" y="3961836"/>
                  <a:pt x="2711760" y="3953326"/>
                </a:cubicBezTo>
                <a:cubicBezTo>
                  <a:pt x="2714530" y="3950490"/>
                  <a:pt x="2717300" y="3944817"/>
                  <a:pt x="2722840" y="3941980"/>
                </a:cubicBezTo>
                <a:cubicBezTo>
                  <a:pt x="2706220" y="3947654"/>
                  <a:pt x="2689600" y="3950490"/>
                  <a:pt x="2672980" y="3953326"/>
                </a:cubicBezTo>
                <a:cubicBezTo>
                  <a:pt x="2667440" y="3964672"/>
                  <a:pt x="2645280" y="3964672"/>
                  <a:pt x="2639740" y="3976018"/>
                </a:cubicBezTo>
                <a:cubicBezTo>
                  <a:pt x="2631429" y="3976018"/>
                  <a:pt x="2623119" y="3973181"/>
                  <a:pt x="2617580" y="3976018"/>
                </a:cubicBezTo>
                <a:cubicBezTo>
                  <a:pt x="2620349" y="3978854"/>
                  <a:pt x="2620349" y="3981691"/>
                  <a:pt x="2617580" y="3984528"/>
                </a:cubicBezTo>
                <a:cubicBezTo>
                  <a:pt x="2642510" y="3978854"/>
                  <a:pt x="2659130" y="3978854"/>
                  <a:pt x="2659130" y="4010055"/>
                </a:cubicBezTo>
                <a:lnTo>
                  <a:pt x="2607145" y="4029667"/>
                </a:lnTo>
                <a:lnTo>
                  <a:pt x="2618118" y="4029124"/>
                </a:lnTo>
                <a:cubicBezTo>
                  <a:pt x="2623134" y="4028297"/>
                  <a:pt x="2628149" y="4026643"/>
                  <a:pt x="2634837" y="4023334"/>
                </a:cubicBezTo>
                <a:cubicBezTo>
                  <a:pt x="2641524" y="4023334"/>
                  <a:pt x="2648212" y="4023334"/>
                  <a:pt x="2654899" y="4023334"/>
                </a:cubicBezTo>
                <a:cubicBezTo>
                  <a:pt x="2681648" y="4010099"/>
                  <a:pt x="2708398" y="3996865"/>
                  <a:pt x="2735148" y="3990247"/>
                </a:cubicBezTo>
                <a:cubicBezTo>
                  <a:pt x="2761898" y="3983630"/>
                  <a:pt x="2788647" y="3977013"/>
                  <a:pt x="2808709" y="3970395"/>
                </a:cubicBezTo>
                <a:cubicBezTo>
                  <a:pt x="2822084" y="3963778"/>
                  <a:pt x="2828772" y="3957161"/>
                  <a:pt x="2842146" y="3950543"/>
                </a:cubicBezTo>
                <a:lnTo>
                  <a:pt x="2851758" y="3947373"/>
                </a:lnTo>
                <a:lnTo>
                  <a:pt x="2850263" y="3945172"/>
                </a:lnTo>
                <a:cubicBezTo>
                  <a:pt x="2848185" y="3943399"/>
                  <a:pt x="2846107" y="3941981"/>
                  <a:pt x="2844722" y="3939144"/>
                </a:cubicBezTo>
                <a:cubicBezTo>
                  <a:pt x="2850262" y="3924962"/>
                  <a:pt x="2858573" y="3913616"/>
                  <a:pt x="2858573" y="3899434"/>
                </a:cubicBezTo>
                <a:cubicBezTo>
                  <a:pt x="2872423" y="3896597"/>
                  <a:pt x="2875193" y="3905106"/>
                  <a:pt x="2891813" y="3896597"/>
                </a:cubicBezTo>
                <a:cubicBezTo>
                  <a:pt x="2891813" y="3890924"/>
                  <a:pt x="2894583" y="3888088"/>
                  <a:pt x="2891813" y="3882415"/>
                </a:cubicBezTo>
                <a:close/>
                <a:moveTo>
                  <a:pt x="3010924" y="3875113"/>
                </a:moveTo>
                <a:lnTo>
                  <a:pt x="2995956" y="3884370"/>
                </a:lnTo>
                <a:lnTo>
                  <a:pt x="3010924" y="3884370"/>
                </a:lnTo>
                <a:close/>
                <a:moveTo>
                  <a:pt x="1359761" y="3864647"/>
                </a:moveTo>
                <a:cubicBezTo>
                  <a:pt x="1369586" y="3863221"/>
                  <a:pt x="1382513" y="3868404"/>
                  <a:pt x="1384581" y="3876697"/>
                </a:cubicBezTo>
                <a:cubicBezTo>
                  <a:pt x="1368035" y="3873933"/>
                  <a:pt x="1370792" y="3876697"/>
                  <a:pt x="1351488" y="3868404"/>
                </a:cubicBezTo>
                <a:cubicBezTo>
                  <a:pt x="1353556" y="3866331"/>
                  <a:pt x="1356487" y="3865121"/>
                  <a:pt x="1359761" y="3864647"/>
                </a:cubicBezTo>
                <a:close/>
                <a:moveTo>
                  <a:pt x="3002615" y="3862560"/>
                </a:moveTo>
                <a:cubicBezTo>
                  <a:pt x="2999845" y="3862560"/>
                  <a:pt x="2999845" y="3865396"/>
                  <a:pt x="2997075" y="3865396"/>
                </a:cubicBezTo>
                <a:cubicBezTo>
                  <a:pt x="2994304" y="3868233"/>
                  <a:pt x="2988764" y="3871069"/>
                  <a:pt x="2983224" y="3871069"/>
                </a:cubicBezTo>
                <a:cubicBezTo>
                  <a:pt x="2983224" y="3871069"/>
                  <a:pt x="2983224" y="3871069"/>
                  <a:pt x="2985994" y="3873905"/>
                </a:cubicBezTo>
                <a:cubicBezTo>
                  <a:pt x="2985994" y="3873905"/>
                  <a:pt x="2985994" y="3876742"/>
                  <a:pt x="2983224" y="3876742"/>
                </a:cubicBezTo>
                <a:cubicBezTo>
                  <a:pt x="2983224" y="3876742"/>
                  <a:pt x="2983224" y="3876742"/>
                  <a:pt x="2988764" y="3873905"/>
                </a:cubicBezTo>
                <a:lnTo>
                  <a:pt x="2988764" y="3881436"/>
                </a:lnTo>
                <a:lnTo>
                  <a:pt x="2989269" y="3881062"/>
                </a:lnTo>
                <a:cubicBezTo>
                  <a:pt x="2994284" y="3877753"/>
                  <a:pt x="2999300" y="3874445"/>
                  <a:pt x="3002644" y="3871136"/>
                </a:cubicBezTo>
                <a:lnTo>
                  <a:pt x="3010924" y="3866220"/>
                </a:lnTo>
                <a:lnTo>
                  <a:pt x="3010924" y="3862560"/>
                </a:lnTo>
                <a:cubicBezTo>
                  <a:pt x="3008154" y="3865396"/>
                  <a:pt x="3005385" y="3865396"/>
                  <a:pt x="3002615" y="3862560"/>
                </a:cubicBezTo>
                <a:close/>
                <a:moveTo>
                  <a:pt x="1340888" y="3839730"/>
                </a:moveTo>
                <a:cubicBezTo>
                  <a:pt x="1343904" y="3839775"/>
                  <a:pt x="1347351" y="3840675"/>
                  <a:pt x="1351488" y="3842835"/>
                </a:cubicBezTo>
                <a:cubicBezTo>
                  <a:pt x="1345972" y="3857232"/>
                  <a:pt x="1334942" y="3860112"/>
                  <a:pt x="1318396" y="3851473"/>
                </a:cubicBezTo>
                <a:cubicBezTo>
                  <a:pt x="1326669" y="3847154"/>
                  <a:pt x="1331839" y="3839596"/>
                  <a:pt x="1340888" y="3839730"/>
                </a:cubicBezTo>
                <a:close/>
                <a:moveTo>
                  <a:pt x="1179675" y="3755413"/>
                </a:moveTo>
                <a:cubicBezTo>
                  <a:pt x="1179675" y="3755413"/>
                  <a:pt x="1179675" y="3755413"/>
                  <a:pt x="1191040" y="3760942"/>
                </a:cubicBezTo>
                <a:cubicBezTo>
                  <a:pt x="1188199" y="3769235"/>
                  <a:pt x="1182516" y="3771999"/>
                  <a:pt x="1176833" y="3769235"/>
                </a:cubicBezTo>
                <a:cubicBezTo>
                  <a:pt x="1176833" y="3763706"/>
                  <a:pt x="1173992" y="3760942"/>
                  <a:pt x="1179675" y="3755413"/>
                </a:cubicBezTo>
                <a:close/>
                <a:moveTo>
                  <a:pt x="1123319" y="3721276"/>
                </a:moveTo>
                <a:cubicBezTo>
                  <a:pt x="1128490" y="3720216"/>
                  <a:pt x="1134005" y="3720923"/>
                  <a:pt x="1138142" y="3723749"/>
                </a:cubicBezTo>
                <a:cubicBezTo>
                  <a:pt x="1138142" y="3723749"/>
                  <a:pt x="1138142" y="3723749"/>
                  <a:pt x="1140899" y="3723749"/>
                </a:cubicBezTo>
                <a:cubicBezTo>
                  <a:pt x="1143657" y="3726577"/>
                  <a:pt x="1143657" y="3726577"/>
                  <a:pt x="1146415" y="3729404"/>
                </a:cubicBezTo>
                <a:cubicBezTo>
                  <a:pt x="1146415" y="3729404"/>
                  <a:pt x="1146415" y="3729404"/>
                  <a:pt x="1146415" y="3732231"/>
                </a:cubicBezTo>
                <a:cubicBezTo>
                  <a:pt x="1160204" y="3723749"/>
                  <a:pt x="1171234" y="3746367"/>
                  <a:pt x="1173992" y="3757675"/>
                </a:cubicBezTo>
                <a:cubicBezTo>
                  <a:pt x="1168477" y="3757675"/>
                  <a:pt x="1162961" y="3757675"/>
                  <a:pt x="1157446" y="3760502"/>
                </a:cubicBezTo>
                <a:cubicBezTo>
                  <a:pt x="1157446" y="3760502"/>
                  <a:pt x="1157446" y="3760502"/>
                  <a:pt x="1154688" y="3760502"/>
                </a:cubicBezTo>
                <a:cubicBezTo>
                  <a:pt x="1157446" y="3763330"/>
                  <a:pt x="1160204" y="3763330"/>
                  <a:pt x="1160204" y="3763330"/>
                </a:cubicBezTo>
                <a:cubicBezTo>
                  <a:pt x="1162961" y="3766157"/>
                  <a:pt x="1168477" y="3768984"/>
                  <a:pt x="1171234" y="3774638"/>
                </a:cubicBezTo>
                <a:cubicBezTo>
                  <a:pt x="1171234" y="3777465"/>
                  <a:pt x="1171234" y="3777465"/>
                  <a:pt x="1168477" y="3780292"/>
                </a:cubicBezTo>
                <a:cubicBezTo>
                  <a:pt x="1165719" y="3780292"/>
                  <a:pt x="1165719" y="3780292"/>
                  <a:pt x="1162961" y="3777465"/>
                </a:cubicBezTo>
                <a:cubicBezTo>
                  <a:pt x="1162961" y="3774638"/>
                  <a:pt x="1160204" y="3771811"/>
                  <a:pt x="1157446" y="3768984"/>
                </a:cubicBezTo>
                <a:cubicBezTo>
                  <a:pt x="1151930" y="3774638"/>
                  <a:pt x="1146415" y="3766157"/>
                  <a:pt x="1140899" y="3763330"/>
                </a:cubicBezTo>
                <a:cubicBezTo>
                  <a:pt x="1149173" y="3752021"/>
                  <a:pt x="1146415" y="3746367"/>
                  <a:pt x="1140899" y="3737885"/>
                </a:cubicBezTo>
                <a:cubicBezTo>
                  <a:pt x="1138142" y="3735059"/>
                  <a:pt x="1135384" y="3732231"/>
                  <a:pt x="1135384" y="3732231"/>
                </a:cubicBezTo>
                <a:cubicBezTo>
                  <a:pt x="1129869" y="3729404"/>
                  <a:pt x="1121596" y="3732231"/>
                  <a:pt x="1116080" y="3735059"/>
                </a:cubicBezTo>
                <a:cubicBezTo>
                  <a:pt x="1116080" y="3737885"/>
                  <a:pt x="1113322" y="3737885"/>
                  <a:pt x="1110565" y="3735059"/>
                </a:cubicBezTo>
                <a:cubicBezTo>
                  <a:pt x="1107807" y="3735059"/>
                  <a:pt x="1107807" y="3732231"/>
                  <a:pt x="1110565" y="3729404"/>
                </a:cubicBezTo>
                <a:cubicBezTo>
                  <a:pt x="1113322" y="3725163"/>
                  <a:pt x="1118149" y="3722336"/>
                  <a:pt x="1123319" y="3721276"/>
                </a:cubicBezTo>
                <a:close/>
                <a:moveTo>
                  <a:pt x="3238068" y="3712228"/>
                </a:moveTo>
                <a:cubicBezTo>
                  <a:pt x="3229758" y="3717900"/>
                  <a:pt x="3218678" y="3723573"/>
                  <a:pt x="3210368" y="3729246"/>
                </a:cubicBezTo>
                <a:cubicBezTo>
                  <a:pt x="3210368" y="3729246"/>
                  <a:pt x="3210368" y="3729246"/>
                  <a:pt x="3213138" y="3729246"/>
                </a:cubicBezTo>
                <a:cubicBezTo>
                  <a:pt x="3213138" y="3729246"/>
                  <a:pt x="3213138" y="3729246"/>
                  <a:pt x="3202058" y="3737755"/>
                </a:cubicBezTo>
                <a:cubicBezTo>
                  <a:pt x="3202058" y="3737755"/>
                  <a:pt x="3202058" y="3737755"/>
                  <a:pt x="3199288" y="3737755"/>
                </a:cubicBezTo>
                <a:cubicBezTo>
                  <a:pt x="3188207" y="3746265"/>
                  <a:pt x="3177127" y="3754774"/>
                  <a:pt x="3166047" y="3763284"/>
                </a:cubicBezTo>
                <a:cubicBezTo>
                  <a:pt x="3160507" y="3760447"/>
                  <a:pt x="3157736" y="3760447"/>
                  <a:pt x="3154967" y="3760447"/>
                </a:cubicBezTo>
                <a:cubicBezTo>
                  <a:pt x="3149427" y="3766120"/>
                  <a:pt x="3143886" y="3768956"/>
                  <a:pt x="3135576" y="3774629"/>
                </a:cubicBezTo>
                <a:cubicBezTo>
                  <a:pt x="3135576" y="3771793"/>
                  <a:pt x="3135576" y="3768956"/>
                  <a:pt x="3135576" y="3768956"/>
                </a:cubicBezTo>
                <a:cubicBezTo>
                  <a:pt x="3127266" y="3774629"/>
                  <a:pt x="3118956" y="3785975"/>
                  <a:pt x="3113416" y="3788812"/>
                </a:cubicBezTo>
                <a:cubicBezTo>
                  <a:pt x="3105106" y="3791648"/>
                  <a:pt x="3096796" y="3791648"/>
                  <a:pt x="3088486" y="3794485"/>
                </a:cubicBezTo>
                <a:cubicBezTo>
                  <a:pt x="3085716" y="3797321"/>
                  <a:pt x="3082946" y="3800158"/>
                  <a:pt x="3080176" y="3800158"/>
                </a:cubicBezTo>
                <a:cubicBezTo>
                  <a:pt x="3077406" y="3802994"/>
                  <a:pt x="3074636" y="3800158"/>
                  <a:pt x="3074636" y="3800158"/>
                </a:cubicBezTo>
                <a:cubicBezTo>
                  <a:pt x="3066325" y="3802994"/>
                  <a:pt x="3058016" y="3808667"/>
                  <a:pt x="3049706" y="3817177"/>
                </a:cubicBezTo>
                <a:cubicBezTo>
                  <a:pt x="3055246" y="3825686"/>
                  <a:pt x="3044165" y="3834195"/>
                  <a:pt x="3058016" y="3831359"/>
                </a:cubicBezTo>
                <a:cubicBezTo>
                  <a:pt x="3066325" y="3822849"/>
                  <a:pt x="3077406" y="3817177"/>
                  <a:pt x="3088486" y="3814340"/>
                </a:cubicBezTo>
                <a:cubicBezTo>
                  <a:pt x="3088486" y="3811503"/>
                  <a:pt x="3088486" y="3808667"/>
                  <a:pt x="3091256" y="3805830"/>
                </a:cubicBezTo>
                <a:cubicBezTo>
                  <a:pt x="3099566" y="3811503"/>
                  <a:pt x="3116186" y="3794485"/>
                  <a:pt x="3124496" y="3800158"/>
                </a:cubicBezTo>
                <a:cubicBezTo>
                  <a:pt x="3118956" y="3808667"/>
                  <a:pt x="3113416" y="3811503"/>
                  <a:pt x="3107876" y="3814340"/>
                </a:cubicBezTo>
                <a:cubicBezTo>
                  <a:pt x="3116186" y="3814340"/>
                  <a:pt x="3121727" y="3817177"/>
                  <a:pt x="3127266" y="3822849"/>
                </a:cubicBezTo>
                <a:lnTo>
                  <a:pt x="3113288" y="3832937"/>
                </a:lnTo>
                <a:lnTo>
                  <a:pt x="3116330" y="3831432"/>
                </a:lnTo>
                <a:cubicBezTo>
                  <a:pt x="3123017" y="3824815"/>
                  <a:pt x="3129704" y="3819852"/>
                  <a:pt x="3136392" y="3815716"/>
                </a:cubicBezTo>
                <a:lnTo>
                  <a:pt x="3155014" y="3805734"/>
                </a:lnTo>
                <a:lnTo>
                  <a:pt x="3157736" y="3800158"/>
                </a:lnTo>
                <a:cubicBezTo>
                  <a:pt x="3163276" y="3797321"/>
                  <a:pt x="3168817" y="3794485"/>
                  <a:pt x="3174358" y="3788812"/>
                </a:cubicBezTo>
                <a:cubicBezTo>
                  <a:pt x="3179898" y="3777466"/>
                  <a:pt x="3207598" y="3771793"/>
                  <a:pt x="3210368" y="3757611"/>
                </a:cubicBezTo>
                <a:cubicBezTo>
                  <a:pt x="3210368" y="3757611"/>
                  <a:pt x="3210368" y="3757611"/>
                  <a:pt x="3202058" y="3760447"/>
                </a:cubicBezTo>
                <a:cubicBezTo>
                  <a:pt x="3202058" y="3760447"/>
                  <a:pt x="3202058" y="3760447"/>
                  <a:pt x="3202058" y="3757611"/>
                </a:cubicBezTo>
                <a:cubicBezTo>
                  <a:pt x="3199288" y="3760447"/>
                  <a:pt x="3196517" y="3760447"/>
                  <a:pt x="3196517" y="3763284"/>
                </a:cubicBezTo>
                <a:cubicBezTo>
                  <a:pt x="3190977" y="3766120"/>
                  <a:pt x="3188207" y="3768956"/>
                  <a:pt x="3185437" y="3771793"/>
                </a:cubicBezTo>
                <a:cubicBezTo>
                  <a:pt x="3185437" y="3771793"/>
                  <a:pt x="3182667" y="3774629"/>
                  <a:pt x="3179898" y="3771793"/>
                </a:cubicBezTo>
                <a:cubicBezTo>
                  <a:pt x="3179898" y="3771793"/>
                  <a:pt x="3179898" y="3768956"/>
                  <a:pt x="3179898" y="3766120"/>
                </a:cubicBezTo>
                <a:cubicBezTo>
                  <a:pt x="3182667" y="3763284"/>
                  <a:pt x="3188207" y="3760447"/>
                  <a:pt x="3190977" y="3757611"/>
                </a:cubicBezTo>
                <a:cubicBezTo>
                  <a:pt x="3193748" y="3757611"/>
                  <a:pt x="3193748" y="3754774"/>
                  <a:pt x="3196517" y="3754774"/>
                </a:cubicBezTo>
                <a:cubicBezTo>
                  <a:pt x="3202058" y="3743428"/>
                  <a:pt x="3213138" y="3740592"/>
                  <a:pt x="3221448" y="3737755"/>
                </a:cubicBezTo>
                <a:cubicBezTo>
                  <a:pt x="3232528" y="3732083"/>
                  <a:pt x="3240838" y="3726410"/>
                  <a:pt x="3238068" y="3712228"/>
                </a:cubicBezTo>
                <a:close/>
                <a:moveTo>
                  <a:pt x="1099091" y="3698399"/>
                </a:moveTo>
                <a:cubicBezTo>
                  <a:pt x="1110199" y="3709802"/>
                  <a:pt x="1126861" y="3704100"/>
                  <a:pt x="1121306" y="3718354"/>
                </a:cubicBezTo>
                <a:cubicBezTo>
                  <a:pt x="1112976" y="3721205"/>
                  <a:pt x="1090760" y="3709802"/>
                  <a:pt x="1099091" y="3698399"/>
                </a:cubicBezTo>
                <a:close/>
                <a:moveTo>
                  <a:pt x="1073861" y="3673511"/>
                </a:moveTo>
                <a:cubicBezTo>
                  <a:pt x="1076360" y="3674123"/>
                  <a:pt x="1079290" y="3675698"/>
                  <a:pt x="1082738" y="3678496"/>
                </a:cubicBezTo>
                <a:cubicBezTo>
                  <a:pt x="1082738" y="3678496"/>
                  <a:pt x="1082738" y="3678496"/>
                  <a:pt x="1071706" y="3695290"/>
                </a:cubicBezTo>
                <a:cubicBezTo>
                  <a:pt x="1071706" y="3695290"/>
                  <a:pt x="1071706" y="3695290"/>
                  <a:pt x="1060676" y="3686893"/>
                </a:cubicBezTo>
                <a:cubicBezTo>
                  <a:pt x="1062744" y="3678496"/>
                  <a:pt x="1066364" y="3671675"/>
                  <a:pt x="1073861" y="3673511"/>
                </a:cubicBezTo>
                <a:close/>
                <a:moveTo>
                  <a:pt x="1035439" y="3641386"/>
                </a:moveTo>
                <a:cubicBezTo>
                  <a:pt x="1038280" y="3641386"/>
                  <a:pt x="1038280" y="3641386"/>
                  <a:pt x="1041121" y="3644323"/>
                </a:cubicBezTo>
                <a:cubicBezTo>
                  <a:pt x="1043963" y="3647260"/>
                  <a:pt x="1043963" y="3647260"/>
                  <a:pt x="1043963" y="3647260"/>
                </a:cubicBezTo>
                <a:cubicBezTo>
                  <a:pt x="1043963" y="3647260"/>
                  <a:pt x="1043963" y="3647260"/>
                  <a:pt x="1046804" y="3647260"/>
                </a:cubicBezTo>
                <a:cubicBezTo>
                  <a:pt x="1049645" y="3650197"/>
                  <a:pt x="1049645" y="3653134"/>
                  <a:pt x="1049645" y="3653134"/>
                </a:cubicBezTo>
                <a:cubicBezTo>
                  <a:pt x="1046804" y="3656071"/>
                  <a:pt x="1043963" y="3659009"/>
                  <a:pt x="1043963" y="3656071"/>
                </a:cubicBezTo>
                <a:cubicBezTo>
                  <a:pt x="1043963" y="3656071"/>
                  <a:pt x="1043963" y="3656071"/>
                  <a:pt x="1041121" y="3656071"/>
                </a:cubicBezTo>
                <a:cubicBezTo>
                  <a:pt x="1038280" y="3656071"/>
                  <a:pt x="1035439" y="3653134"/>
                  <a:pt x="1032597" y="3650197"/>
                </a:cubicBezTo>
                <a:cubicBezTo>
                  <a:pt x="1032597" y="3647260"/>
                  <a:pt x="1032597" y="3644323"/>
                  <a:pt x="1035439" y="3641386"/>
                </a:cubicBezTo>
                <a:close/>
                <a:moveTo>
                  <a:pt x="1041193" y="3613397"/>
                </a:moveTo>
                <a:cubicBezTo>
                  <a:pt x="1049788" y="3619024"/>
                  <a:pt x="1052653" y="3624652"/>
                  <a:pt x="1049788" y="3630279"/>
                </a:cubicBezTo>
                <a:cubicBezTo>
                  <a:pt x="1044058" y="3624652"/>
                  <a:pt x="1041193" y="3633093"/>
                  <a:pt x="1038327" y="3630279"/>
                </a:cubicBezTo>
                <a:cubicBezTo>
                  <a:pt x="1044058" y="3624652"/>
                  <a:pt x="1032597" y="3619024"/>
                  <a:pt x="1041193" y="3613397"/>
                </a:cubicBezTo>
                <a:close/>
                <a:moveTo>
                  <a:pt x="960682" y="3570896"/>
                </a:moveTo>
                <a:cubicBezTo>
                  <a:pt x="968991" y="3573733"/>
                  <a:pt x="977300" y="3582244"/>
                  <a:pt x="985609" y="3570896"/>
                </a:cubicBezTo>
                <a:cubicBezTo>
                  <a:pt x="991148" y="3593593"/>
                  <a:pt x="1010536" y="3599267"/>
                  <a:pt x="1007766" y="3624800"/>
                </a:cubicBezTo>
                <a:cubicBezTo>
                  <a:pt x="988379" y="3607778"/>
                  <a:pt x="974530" y="3619126"/>
                  <a:pt x="957913" y="3604941"/>
                </a:cubicBezTo>
                <a:cubicBezTo>
                  <a:pt x="960682" y="3593593"/>
                  <a:pt x="952373" y="3582244"/>
                  <a:pt x="960682" y="3570896"/>
                </a:cubicBezTo>
                <a:close/>
                <a:moveTo>
                  <a:pt x="3429201" y="3567568"/>
                </a:moveTo>
                <a:cubicBezTo>
                  <a:pt x="3415351" y="3570404"/>
                  <a:pt x="3401500" y="3581750"/>
                  <a:pt x="3384880" y="3593096"/>
                </a:cubicBezTo>
                <a:cubicBezTo>
                  <a:pt x="3368260" y="3601605"/>
                  <a:pt x="3348870" y="3612952"/>
                  <a:pt x="3332249" y="3618624"/>
                </a:cubicBezTo>
                <a:cubicBezTo>
                  <a:pt x="3340559" y="3621461"/>
                  <a:pt x="3335019" y="3629970"/>
                  <a:pt x="3337790" y="3635643"/>
                </a:cubicBezTo>
                <a:cubicBezTo>
                  <a:pt x="3329479" y="3641316"/>
                  <a:pt x="3321169" y="3646989"/>
                  <a:pt x="3312859" y="3652662"/>
                </a:cubicBezTo>
                <a:cubicBezTo>
                  <a:pt x="3310089" y="3661171"/>
                  <a:pt x="3299009" y="3669680"/>
                  <a:pt x="3287928" y="3675353"/>
                </a:cubicBezTo>
                <a:cubicBezTo>
                  <a:pt x="3279618" y="3681027"/>
                  <a:pt x="3268538" y="3689536"/>
                  <a:pt x="3271309" y="3698045"/>
                </a:cubicBezTo>
                <a:cubicBezTo>
                  <a:pt x="3282389" y="3692372"/>
                  <a:pt x="3291391" y="3691663"/>
                  <a:pt x="3299355" y="3693082"/>
                </a:cubicBezTo>
                <a:lnTo>
                  <a:pt x="3316544" y="3699228"/>
                </a:lnTo>
                <a:lnTo>
                  <a:pt x="3316952" y="3699085"/>
                </a:lnTo>
                <a:cubicBezTo>
                  <a:pt x="3326983" y="3689159"/>
                  <a:pt x="3335342" y="3682542"/>
                  <a:pt x="3342866" y="3675925"/>
                </a:cubicBezTo>
                <a:lnTo>
                  <a:pt x="3358515" y="3658581"/>
                </a:lnTo>
                <a:lnTo>
                  <a:pt x="3354082" y="3655898"/>
                </a:lnTo>
                <a:lnTo>
                  <a:pt x="3359063" y="3652764"/>
                </a:lnTo>
                <a:lnTo>
                  <a:pt x="3357077" y="3652764"/>
                </a:lnTo>
                <a:lnTo>
                  <a:pt x="3359975" y="3652190"/>
                </a:lnTo>
                <a:lnTo>
                  <a:pt x="3362011" y="3650909"/>
                </a:lnTo>
                <a:lnTo>
                  <a:pt x="3363097" y="3650777"/>
                </a:lnTo>
                <a:lnTo>
                  <a:pt x="3370451" y="3646146"/>
                </a:lnTo>
                <a:lnTo>
                  <a:pt x="3388054" y="3628727"/>
                </a:lnTo>
                <a:lnTo>
                  <a:pt x="3395448" y="3615989"/>
                </a:lnTo>
                <a:cubicBezTo>
                  <a:pt x="3399585" y="3610287"/>
                  <a:pt x="3403722" y="3606011"/>
                  <a:pt x="3407858" y="3603873"/>
                </a:cubicBezTo>
                <a:lnTo>
                  <a:pt x="3419201" y="3604525"/>
                </a:lnTo>
                <a:lnTo>
                  <a:pt x="3437325" y="3586591"/>
                </a:lnTo>
                <a:lnTo>
                  <a:pt x="3440613" y="3581440"/>
                </a:lnTo>
                <a:lnTo>
                  <a:pt x="3434741" y="3573241"/>
                </a:lnTo>
                <a:cubicBezTo>
                  <a:pt x="3434741" y="3573241"/>
                  <a:pt x="3434741" y="3573241"/>
                  <a:pt x="3429201" y="3567568"/>
                </a:cubicBezTo>
                <a:close/>
                <a:moveTo>
                  <a:pt x="919854" y="3522175"/>
                </a:moveTo>
                <a:cubicBezTo>
                  <a:pt x="933702" y="3530686"/>
                  <a:pt x="925393" y="3536360"/>
                  <a:pt x="930932" y="3542034"/>
                </a:cubicBezTo>
                <a:cubicBezTo>
                  <a:pt x="930932" y="3542034"/>
                  <a:pt x="930932" y="3542034"/>
                  <a:pt x="942011" y="3530686"/>
                </a:cubicBezTo>
                <a:cubicBezTo>
                  <a:pt x="955859" y="3544871"/>
                  <a:pt x="961398" y="3559057"/>
                  <a:pt x="961398" y="3570405"/>
                </a:cubicBezTo>
                <a:cubicBezTo>
                  <a:pt x="925393" y="3576079"/>
                  <a:pt x="925393" y="3561894"/>
                  <a:pt x="903236" y="3530686"/>
                </a:cubicBezTo>
                <a:cubicBezTo>
                  <a:pt x="908775" y="3522175"/>
                  <a:pt x="914314" y="3527849"/>
                  <a:pt x="919854" y="3522175"/>
                </a:cubicBezTo>
                <a:close/>
                <a:moveTo>
                  <a:pt x="3545542" y="3422909"/>
                </a:moveTo>
                <a:cubicBezTo>
                  <a:pt x="3526152" y="3422909"/>
                  <a:pt x="3531692" y="3442764"/>
                  <a:pt x="3517842" y="3451273"/>
                </a:cubicBezTo>
                <a:cubicBezTo>
                  <a:pt x="3501222" y="3451273"/>
                  <a:pt x="3503992" y="3434254"/>
                  <a:pt x="3487372" y="3431418"/>
                </a:cubicBezTo>
                <a:cubicBezTo>
                  <a:pt x="3481832" y="3442764"/>
                  <a:pt x="3492912" y="3437091"/>
                  <a:pt x="3498452" y="3445601"/>
                </a:cubicBezTo>
                <a:cubicBezTo>
                  <a:pt x="3492912" y="3465455"/>
                  <a:pt x="3481832" y="3485311"/>
                  <a:pt x="3467982" y="3505166"/>
                </a:cubicBezTo>
                <a:cubicBezTo>
                  <a:pt x="3456901" y="3525021"/>
                  <a:pt x="3443052" y="3542040"/>
                  <a:pt x="3440281" y="3550549"/>
                </a:cubicBezTo>
                <a:cubicBezTo>
                  <a:pt x="3451360" y="3542040"/>
                  <a:pt x="3456901" y="3547712"/>
                  <a:pt x="3465211" y="3553386"/>
                </a:cubicBezTo>
                <a:cubicBezTo>
                  <a:pt x="3459671" y="3559059"/>
                  <a:pt x="3454131" y="3553386"/>
                  <a:pt x="3445821" y="3564731"/>
                </a:cubicBezTo>
                <a:cubicBezTo>
                  <a:pt x="3445821" y="3564731"/>
                  <a:pt x="3448591" y="3567568"/>
                  <a:pt x="3445821" y="3570404"/>
                </a:cubicBezTo>
                <a:cubicBezTo>
                  <a:pt x="3445821" y="3570404"/>
                  <a:pt x="3445821" y="3570404"/>
                  <a:pt x="3443052" y="3567568"/>
                </a:cubicBezTo>
                <a:lnTo>
                  <a:pt x="3446322" y="3572494"/>
                </a:lnTo>
                <a:lnTo>
                  <a:pt x="3447356" y="3570875"/>
                </a:lnTo>
                <a:cubicBezTo>
                  <a:pt x="3450700" y="3566739"/>
                  <a:pt x="3454044" y="3563430"/>
                  <a:pt x="3457387" y="3560121"/>
                </a:cubicBezTo>
                <a:cubicBezTo>
                  <a:pt x="3454044" y="3563430"/>
                  <a:pt x="3449028" y="3568393"/>
                  <a:pt x="3446520" y="3572529"/>
                </a:cubicBezTo>
                <a:lnTo>
                  <a:pt x="3446471" y="3572719"/>
                </a:lnTo>
                <a:lnTo>
                  <a:pt x="3448937" y="3576432"/>
                </a:lnTo>
                <a:lnTo>
                  <a:pt x="3452731" y="3577615"/>
                </a:lnTo>
                <a:lnTo>
                  <a:pt x="3469926" y="3557640"/>
                </a:lnTo>
                <a:cubicBezTo>
                  <a:pt x="3475778" y="3550195"/>
                  <a:pt x="3480793" y="3543578"/>
                  <a:pt x="3484137" y="3540269"/>
                </a:cubicBezTo>
                <a:cubicBezTo>
                  <a:pt x="3490824" y="3533652"/>
                  <a:pt x="3504199" y="3527035"/>
                  <a:pt x="3510886" y="3520417"/>
                </a:cubicBezTo>
                <a:cubicBezTo>
                  <a:pt x="3504199" y="3520417"/>
                  <a:pt x="3504199" y="3520417"/>
                  <a:pt x="3504199" y="3520417"/>
                </a:cubicBezTo>
                <a:cubicBezTo>
                  <a:pt x="3517574" y="3507183"/>
                  <a:pt x="3517574" y="3500565"/>
                  <a:pt x="3524261" y="3493948"/>
                </a:cubicBezTo>
                <a:cubicBezTo>
                  <a:pt x="3524261" y="3500565"/>
                  <a:pt x="3524261" y="3500565"/>
                  <a:pt x="3530949" y="3493948"/>
                </a:cubicBezTo>
                <a:lnTo>
                  <a:pt x="3566668" y="3458604"/>
                </a:lnTo>
                <a:lnTo>
                  <a:pt x="3560085" y="3454110"/>
                </a:lnTo>
                <a:cubicBezTo>
                  <a:pt x="3550390" y="3445601"/>
                  <a:pt x="3542772" y="3434255"/>
                  <a:pt x="3545542" y="3422909"/>
                </a:cubicBezTo>
                <a:close/>
                <a:moveTo>
                  <a:pt x="3599808" y="3375494"/>
                </a:moveTo>
                <a:cubicBezTo>
                  <a:pt x="3605708" y="3374043"/>
                  <a:pt x="3611262" y="3374769"/>
                  <a:pt x="3616816" y="3377671"/>
                </a:cubicBezTo>
                <a:cubicBezTo>
                  <a:pt x="3616816" y="3389281"/>
                  <a:pt x="3608486" y="3395086"/>
                  <a:pt x="3600154" y="3397989"/>
                </a:cubicBezTo>
                <a:cubicBezTo>
                  <a:pt x="3589046" y="3400891"/>
                  <a:pt x="3580716" y="3395086"/>
                  <a:pt x="3580716" y="3386379"/>
                </a:cubicBezTo>
                <a:cubicBezTo>
                  <a:pt x="3587658" y="3380574"/>
                  <a:pt x="3593906" y="3376946"/>
                  <a:pt x="3599808" y="3375494"/>
                </a:cubicBezTo>
                <a:close/>
                <a:moveTo>
                  <a:pt x="3672964" y="3244211"/>
                </a:moveTo>
                <a:cubicBezTo>
                  <a:pt x="3659114" y="3247048"/>
                  <a:pt x="3661884" y="3252721"/>
                  <a:pt x="3650804" y="3255558"/>
                </a:cubicBezTo>
                <a:cubicBezTo>
                  <a:pt x="3650804" y="3269740"/>
                  <a:pt x="3642494" y="3286759"/>
                  <a:pt x="3639724" y="3300941"/>
                </a:cubicBezTo>
                <a:cubicBezTo>
                  <a:pt x="3650804" y="3309451"/>
                  <a:pt x="3659114" y="3286759"/>
                  <a:pt x="3670194" y="3298104"/>
                </a:cubicBezTo>
                <a:cubicBezTo>
                  <a:pt x="3659114" y="3326469"/>
                  <a:pt x="3661884" y="3332142"/>
                  <a:pt x="3634184" y="3349161"/>
                </a:cubicBezTo>
                <a:cubicBezTo>
                  <a:pt x="3620334" y="3349161"/>
                  <a:pt x="3628643" y="3332142"/>
                  <a:pt x="3620334" y="3323633"/>
                </a:cubicBezTo>
                <a:cubicBezTo>
                  <a:pt x="3587094" y="3343488"/>
                  <a:pt x="3573243" y="3377526"/>
                  <a:pt x="3556622" y="3411563"/>
                </a:cubicBezTo>
                <a:cubicBezTo>
                  <a:pt x="3570472" y="3408727"/>
                  <a:pt x="3581553" y="3425745"/>
                  <a:pt x="3595403" y="3411563"/>
                </a:cubicBezTo>
                <a:lnTo>
                  <a:pt x="3596784" y="3420515"/>
                </a:lnTo>
                <a:lnTo>
                  <a:pt x="3604510" y="3407923"/>
                </a:lnTo>
                <a:cubicBezTo>
                  <a:pt x="3611198" y="3401305"/>
                  <a:pt x="3624572" y="3401305"/>
                  <a:pt x="3624572" y="3388071"/>
                </a:cubicBezTo>
                <a:cubicBezTo>
                  <a:pt x="3631260" y="3381453"/>
                  <a:pt x="3631260" y="3388071"/>
                  <a:pt x="3637947" y="3381453"/>
                </a:cubicBezTo>
                <a:cubicBezTo>
                  <a:pt x="3637947" y="3378145"/>
                  <a:pt x="3639201" y="3374009"/>
                  <a:pt x="3641395" y="3369460"/>
                </a:cubicBezTo>
                <a:lnTo>
                  <a:pt x="3645072" y="3363606"/>
                </a:lnTo>
                <a:lnTo>
                  <a:pt x="3644895" y="3363573"/>
                </a:lnTo>
                <a:lnTo>
                  <a:pt x="3645227" y="3363359"/>
                </a:lnTo>
                <a:lnTo>
                  <a:pt x="3650486" y="3354984"/>
                </a:lnTo>
                <a:cubicBezTo>
                  <a:pt x="3658010" y="3345058"/>
                  <a:pt x="3668041" y="3335132"/>
                  <a:pt x="3678072" y="3328515"/>
                </a:cubicBezTo>
                <a:cubicBezTo>
                  <a:pt x="3678072" y="3321897"/>
                  <a:pt x="3684759" y="3321897"/>
                  <a:pt x="3684759" y="3315280"/>
                </a:cubicBezTo>
                <a:lnTo>
                  <a:pt x="3697565" y="3297065"/>
                </a:lnTo>
                <a:lnTo>
                  <a:pt x="3680582" y="3291368"/>
                </a:lnTo>
                <a:cubicBezTo>
                  <a:pt x="3674349" y="3290305"/>
                  <a:pt x="3668809" y="3289595"/>
                  <a:pt x="3664654" y="3286759"/>
                </a:cubicBezTo>
                <a:cubicBezTo>
                  <a:pt x="3670194" y="3281086"/>
                  <a:pt x="3700664" y="3258394"/>
                  <a:pt x="3672964" y="3244211"/>
                </a:cubicBezTo>
                <a:close/>
                <a:moveTo>
                  <a:pt x="649026" y="3217585"/>
                </a:moveTo>
                <a:cubicBezTo>
                  <a:pt x="653539" y="3217717"/>
                  <a:pt x="659555" y="3227741"/>
                  <a:pt x="653539" y="3229850"/>
                </a:cubicBezTo>
                <a:cubicBezTo>
                  <a:pt x="650864" y="3227037"/>
                  <a:pt x="648190" y="3227037"/>
                  <a:pt x="645516" y="3221409"/>
                </a:cubicBezTo>
                <a:cubicBezTo>
                  <a:pt x="646184" y="3218596"/>
                  <a:pt x="647522" y="3217540"/>
                  <a:pt x="649026" y="3217585"/>
                </a:cubicBezTo>
                <a:close/>
                <a:moveTo>
                  <a:pt x="3738519" y="3147420"/>
                </a:moveTo>
                <a:cubicBezTo>
                  <a:pt x="3739835" y="3146806"/>
                  <a:pt x="3741766" y="3146981"/>
                  <a:pt x="3744574" y="3148384"/>
                </a:cubicBezTo>
                <a:cubicBezTo>
                  <a:pt x="3741766" y="3153994"/>
                  <a:pt x="3738958" y="3156799"/>
                  <a:pt x="3738958" y="3162409"/>
                </a:cubicBezTo>
                <a:cubicBezTo>
                  <a:pt x="3738958" y="3165214"/>
                  <a:pt x="3738958" y="3165214"/>
                  <a:pt x="3738958" y="3165214"/>
                </a:cubicBezTo>
                <a:cubicBezTo>
                  <a:pt x="3747381" y="3168019"/>
                  <a:pt x="3755805" y="3156799"/>
                  <a:pt x="3764228" y="3159604"/>
                </a:cubicBezTo>
                <a:cubicBezTo>
                  <a:pt x="3758613" y="3168019"/>
                  <a:pt x="3761420" y="3173629"/>
                  <a:pt x="3758613" y="3179239"/>
                </a:cubicBezTo>
                <a:cubicBezTo>
                  <a:pt x="3758613" y="3179239"/>
                  <a:pt x="3758613" y="3179239"/>
                  <a:pt x="3755805" y="3179239"/>
                </a:cubicBezTo>
                <a:cubicBezTo>
                  <a:pt x="3758613" y="3182043"/>
                  <a:pt x="3758613" y="3182043"/>
                  <a:pt x="3761420" y="3187654"/>
                </a:cubicBezTo>
                <a:cubicBezTo>
                  <a:pt x="3758613" y="3190458"/>
                  <a:pt x="3758613" y="3187654"/>
                  <a:pt x="3758613" y="3187654"/>
                </a:cubicBezTo>
                <a:cubicBezTo>
                  <a:pt x="3755805" y="3184849"/>
                  <a:pt x="3755805" y="3184849"/>
                  <a:pt x="3755805" y="3184849"/>
                </a:cubicBezTo>
                <a:cubicBezTo>
                  <a:pt x="3747381" y="3190458"/>
                  <a:pt x="3722111" y="3179239"/>
                  <a:pt x="3727726" y="3168019"/>
                </a:cubicBezTo>
                <a:cubicBezTo>
                  <a:pt x="3730534" y="3168019"/>
                  <a:pt x="3733342" y="3170824"/>
                  <a:pt x="3736150" y="3168019"/>
                </a:cubicBezTo>
                <a:cubicBezTo>
                  <a:pt x="3736150" y="3168019"/>
                  <a:pt x="3736150" y="3165214"/>
                  <a:pt x="3736150" y="3162409"/>
                </a:cubicBezTo>
                <a:cubicBezTo>
                  <a:pt x="3736150" y="3158202"/>
                  <a:pt x="3734571" y="3149261"/>
                  <a:pt x="3738519" y="3147420"/>
                </a:cubicBezTo>
                <a:close/>
                <a:moveTo>
                  <a:pt x="551862" y="3007887"/>
                </a:moveTo>
                <a:cubicBezTo>
                  <a:pt x="558308" y="3010904"/>
                  <a:pt x="563143" y="3024549"/>
                  <a:pt x="556697" y="3028747"/>
                </a:cubicBezTo>
                <a:cubicBezTo>
                  <a:pt x="553831" y="3017552"/>
                  <a:pt x="545236" y="3023150"/>
                  <a:pt x="545236" y="3009155"/>
                </a:cubicBezTo>
                <a:cubicBezTo>
                  <a:pt x="547385" y="3007056"/>
                  <a:pt x="549713" y="3006881"/>
                  <a:pt x="551862" y="3007887"/>
                </a:cubicBezTo>
                <a:close/>
                <a:moveTo>
                  <a:pt x="3849438" y="2985428"/>
                </a:moveTo>
                <a:cubicBezTo>
                  <a:pt x="3852080" y="2985384"/>
                  <a:pt x="3855026" y="2986446"/>
                  <a:pt x="3858492" y="2989276"/>
                </a:cubicBezTo>
                <a:cubicBezTo>
                  <a:pt x="3852947" y="3026076"/>
                  <a:pt x="3847402" y="3051553"/>
                  <a:pt x="3814132" y="3062876"/>
                </a:cubicBezTo>
                <a:cubicBezTo>
                  <a:pt x="3814132" y="3074199"/>
                  <a:pt x="3808588" y="3088352"/>
                  <a:pt x="3803043" y="3099675"/>
                </a:cubicBezTo>
                <a:cubicBezTo>
                  <a:pt x="3797498" y="3113829"/>
                  <a:pt x="3786408" y="3122321"/>
                  <a:pt x="3775318" y="3122321"/>
                </a:cubicBezTo>
                <a:cubicBezTo>
                  <a:pt x="3764228" y="3125152"/>
                  <a:pt x="3767001" y="3099675"/>
                  <a:pt x="3772546" y="3088352"/>
                </a:cubicBezTo>
                <a:cubicBezTo>
                  <a:pt x="3786408" y="3082691"/>
                  <a:pt x="3791953" y="3071368"/>
                  <a:pt x="3797498" y="3060045"/>
                </a:cubicBezTo>
                <a:cubicBezTo>
                  <a:pt x="3803043" y="3048722"/>
                  <a:pt x="3811360" y="3034568"/>
                  <a:pt x="3825222" y="3023245"/>
                </a:cubicBezTo>
                <a:cubicBezTo>
                  <a:pt x="3830767" y="3011922"/>
                  <a:pt x="3825222" y="3006260"/>
                  <a:pt x="3827994" y="2997768"/>
                </a:cubicBezTo>
                <a:cubicBezTo>
                  <a:pt x="3836312" y="2995645"/>
                  <a:pt x="3841510" y="2985561"/>
                  <a:pt x="3849438" y="2985428"/>
                </a:cubicBezTo>
                <a:close/>
                <a:moveTo>
                  <a:pt x="3859100" y="2915296"/>
                </a:moveTo>
                <a:cubicBezTo>
                  <a:pt x="3860654" y="2915164"/>
                  <a:pt x="3862963" y="2915867"/>
                  <a:pt x="3866514" y="2917977"/>
                </a:cubicBezTo>
                <a:cubicBezTo>
                  <a:pt x="3866514" y="2917977"/>
                  <a:pt x="3866514" y="2917977"/>
                  <a:pt x="3860832" y="2926419"/>
                </a:cubicBezTo>
                <a:cubicBezTo>
                  <a:pt x="3855149" y="2923605"/>
                  <a:pt x="3849466" y="2929232"/>
                  <a:pt x="3852308" y="2923605"/>
                </a:cubicBezTo>
                <a:cubicBezTo>
                  <a:pt x="3856570" y="2923605"/>
                  <a:pt x="3854439" y="2915691"/>
                  <a:pt x="3859100" y="2915296"/>
                </a:cubicBezTo>
                <a:close/>
                <a:moveTo>
                  <a:pt x="3886258" y="2810234"/>
                </a:moveTo>
                <a:cubicBezTo>
                  <a:pt x="3872407" y="2827252"/>
                  <a:pt x="3864097" y="2847108"/>
                  <a:pt x="3855787" y="2869799"/>
                </a:cubicBezTo>
                <a:cubicBezTo>
                  <a:pt x="3847477" y="2892491"/>
                  <a:pt x="3841937" y="2918019"/>
                  <a:pt x="3836396" y="2940710"/>
                </a:cubicBezTo>
                <a:cubicBezTo>
                  <a:pt x="3841937" y="2932201"/>
                  <a:pt x="3847477" y="2932201"/>
                  <a:pt x="3855787" y="2932201"/>
                </a:cubicBezTo>
                <a:cubicBezTo>
                  <a:pt x="3853017" y="2946384"/>
                  <a:pt x="3841937" y="2966239"/>
                  <a:pt x="3833627" y="2983258"/>
                </a:cubicBezTo>
                <a:cubicBezTo>
                  <a:pt x="3828087" y="2983258"/>
                  <a:pt x="3825316" y="2986094"/>
                  <a:pt x="3819776" y="2980421"/>
                </a:cubicBezTo>
                <a:cubicBezTo>
                  <a:pt x="3819776" y="2980421"/>
                  <a:pt x="3817006" y="2980421"/>
                  <a:pt x="3817006" y="2980421"/>
                </a:cubicBezTo>
                <a:cubicBezTo>
                  <a:pt x="3792076" y="3000276"/>
                  <a:pt x="3775456" y="3031477"/>
                  <a:pt x="3758836" y="3062678"/>
                </a:cubicBezTo>
                <a:cubicBezTo>
                  <a:pt x="3761606" y="3074024"/>
                  <a:pt x="3772685" y="3079697"/>
                  <a:pt x="3764376" y="3093879"/>
                </a:cubicBezTo>
                <a:cubicBezTo>
                  <a:pt x="3742215" y="3082534"/>
                  <a:pt x="3739445" y="3119408"/>
                  <a:pt x="3733905" y="3133590"/>
                </a:cubicBezTo>
                <a:cubicBezTo>
                  <a:pt x="3720054" y="3139263"/>
                  <a:pt x="3728365" y="3136426"/>
                  <a:pt x="3714515" y="3139263"/>
                </a:cubicBezTo>
                <a:cubicBezTo>
                  <a:pt x="3706205" y="3156282"/>
                  <a:pt x="3703435" y="3170464"/>
                  <a:pt x="3695124" y="3187483"/>
                </a:cubicBezTo>
                <a:cubicBezTo>
                  <a:pt x="3686814" y="3190319"/>
                  <a:pt x="3678505" y="3190319"/>
                  <a:pt x="3670194" y="3201665"/>
                </a:cubicBezTo>
                <a:cubicBezTo>
                  <a:pt x="3675734" y="3210174"/>
                  <a:pt x="3689584" y="3204501"/>
                  <a:pt x="3686814" y="3213011"/>
                </a:cubicBezTo>
                <a:cubicBezTo>
                  <a:pt x="3678505" y="3210174"/>
                  <a:pt x="3670194" y="3230029"/>
                  <a:pt x="3681274" y="3232866"/>
                </a:cubicBezTo>
                <a:cubicBezTo>
                  <a:pt x="3689584" y="3235702"/>
                  <a:pt x="3697895" y="3224357"/>
                  <a:pt x="3706205" y="3215847"/>
                </a:cubicBezTo>
                <a:cubicBezTo>
                  <a:pt x="3714515" y="3204501"/>
                  <a:pt x="3722825" y="3195992"/>
                  <a:pt x="3736676" y="3198828"/>
                </a:cubicBezTo>
                <a:cubicBezTo>
                  <a:pt x="3742215" y="3213011"/>
                  <a:pt x="3739445" y="3230029"/>
                  <a:pt x="3733905" y="3249885"/>
                </a:cubicBezTo>
                <a:lnTo>
                  <a:pt x="3729276" y="3257996"/>
                </a:lnTo>
                <a:lnTo>
                  <a:pt x="3744946" y="3242490"/>
                </a:lnTo>
                <a:cubicBezTo>
                  <a:pt x="3751633" y="3229255"/>
                  <a:pt x="3758320" y="3216020"/>
                  <a:pt x="3765008" y="3202786"/>
                </a:cubicBezTo>
                <a:cubicBezTo>
                  <a:pt x="3778383" y="3189551"/>
                  <a:pt x="3785070" y="3176316"/>
                  <a:pt x="3791758" y="3163082"/>
                </a:cubicBezTo>
                <a:cubicBezTo>
                  <a:pt x="3791758" y="3163082"/>
                  <a:pt x="3791758" y="3163082"/>
                  <a:pt x="3818507" y="3123378"/>
                </a:cubicBezTo>
                <a:cubicBezTo>
                  <a:pt x="3818507" y="3123378"/>
                  <a:pt x="3818507" y="3123378"/>
                  <a:pt x="3825194" y="3103526"/>
                </a:cubicBezTo>
                <a:cubicBezTo>
                  <a:pt x="3825194" y="3103526"/>
                  <a:pt x="3825194" y="3103526"/>
                  <a:pt x="3838569" y="3083674"/>
                </a:cubicBezTo>
                <a:cubicBezTo>
                  <a:pt x="3851944" y="3050587"/>
                  <a:pt x="3865319" y="3024118"/>
                  <a:pt x="3878694" y="2997649"/>
                </a:cubicBezTo>
                <a:cubicBezTo>
                  <a:pt x="3885381" y="2971179"/>
                  <a:pt x="3905443" y="2951327"/>
                  <a:pt x="3912131" y="2924858"/>
                </a:cubicBezTo>
                <a:cubicBezTo>
                  <a:pt x="3912131" y="2918241"/>
                  <a:pt x="3912131" y="2918241"/>
                  <a:pt x="3912131" y="2911623"/>
                </a:cubicBezTo>
                <a:lnTo>
                  <a:pt x="3922267" y="2889891"/>
                </a:lnTo>
                <a:lnTo>
                  <a:pt x="3902878" y="2909510"/>
                </a:lnTo>
                <a:cubicBezTo>
                  <a:pt x="3902878" y="2912346"/>
                  <a:pt x="3902878" y="2912346"/>
                  <a:pt x="3902878" y="2915183"/>
                </a:cubicBezTo>
                <a:cubicBezTo>
                  <a:pt x="3900108" y="2918019"/>
                  <a:pt x="3897337" y="2923692"/>
                  <a:pt x="3894568" y="2926528"/>
                </a:cubicBezTo>
                <a:cubicBezTo>
                  <a:pt x="3889028" y="2946384"/>
                  <a:pt x="3877947" y="2960566"/>
                  <a:pt x="3864097" y="2957729"/>
                </a:cubicBezTo>
                <a:cubicBezTo>
                  <a:pt x="3866867" y="2943547"/>
                  <a:pt x="3880718" y="2929365"/>
                  <a:pt x="3877947" y="2918019"/>
                </a:cubicBezTo>
                <a:cubicBezTo>
                  <a:pt x="3880718" y="2920855"/>
                  <a:pt x="3883487" y="2915183"/>
                  <a:pt x="3886258" y="2918019"/>
                </a:cubicBezTo>
                <a:cubicBezTo>
                  <a:pt x="3889028" y="2915183"/>
                  <a:pt x="3889028" y="2912346"/>
                  <a:pt x="3891797" y="2909510"/>
                </a:cubicBezTo>
                <a:cubicBezTo>
                  <a:pt x="3891797" y="2906673"/>
                  <a:pt x="3894568" y="2906673"/>
                  <a:pt x="3894568" y="2903836"/>
                </a:cubicBezTo>
                <a:cubicBezTo>
                  <a:pt x="3894568" y="2903836"/>
                  <a:pt x="3894568" y="2901000"/>
                  <a:pt x="3894568" y="2901000"/>
                </a:cubicBezTo>
                <a:cubicBezTo>
                  <a:pt x="3891797" y="2895327"/>
                  <a:pt x="3894568" y="2886818"/>
                  <a:pt x="3883487" y="2883981"/>
                </a:cubicBezTo>
                <a:cubicBezTo>
                  <a:pt x="3883487" y="2883981"/>
                  <a:pt x="3883487" y="2883981"/>
                  <a:pt x="3880718" y="2886818"/>
                </a:cubicBezTo>
                <a:cubicBezTo>
                  <a:pt x="3880718" y="2889654"/>
                  <a:pt x="3875177" y="2889654"/>
                  <a:pt x="3875177" y="2886818"/>
                </a:cubicBezTo>
                <a:cubicBezTo>
                  <a:pt x="3872407" y="2886818"/>
                  <a:pt x="3872407" y="2883981"/>
                  <a:pt x="3875177" y="2881145"/>
                </a:cubicBezTo>
                <a:cubicBezTo>
                  <a:pt x="3875177" y="2881145"/>
                  <a:pt x="3875177" y="2881145"/>
                  <a:pt x="3877947" y="2878309"/>
                </a:cubicBezTo>
                <a:cubicBezTo>
                  <a:pt x="3880718" y="2864126"/>
                  <a:pt x="3889028" y="2849944"/>
                  <a:pt x="3891797" y="2838598"/>
                </a:cubicBezTo>
                <a:cubicBezTo>
                  <a:pt x="3897337" y="2827252"/>
                  <a:pt x="3900108" y="2818743"/>
                  <a:pt x="3886258" y="2810234"/>
                </a:cubicBezTo>
                <a:close/>
                <a:moveTo>
                  <a:pt x="3941139" y="2749161"/>
                </a:moveTo>
                <a:cubicBezTo>
                  <a:pt x="3939754" y="2749427"/>
                  <a:pt x="3938195" y="2750668"/>
                  <a:pt x="3936118" y="2753504"/>
                </a:cubicBezTo>
                <a:cubicBezTo>
                  <a:pt x="3949968" y="2759177"/>
                  <a:pt x="3952738" y="2773360"/>
                  <a:pt x="3947198" y="2790378"/>
                </a:cubicBezTo>
                <a:cubicBezTo>
                  <a:pt x="3944428" y="2804560"/>
                  <a:pt x="3936118" y="2821579"/>
                  <a:pt x="3933348" y="2827252"/>
                </a:cubicBezTo>
                <a:lnTo>
                  <a:pt x="3939774" y="2835328"/>
                </a:lnTo>
                <a:lnTo>
                  <a:pt x="3938880" y="2825598"/>
                </a:lnTo>
                <a:cubicBezTo>
                  <a:pt x="3945568" y="2818981"/>
                  <a:pt x="3952255" y="2812363"/>
                  <a:pt x="3952255" y="2799129"/>
                </a:cubicBezTo>
                <a:cubicBezTo>
                  <a:pt x="3958942" y="2792511"/>
                  <a:pt x="3958942" y="2785894"/>
                  <a:pt x="3958942" y="2779277"/>
                </a:cubicBezTo>
                <a:lnTo>
                  <a:pt x="3968560" y="2750726"/>
                </a:lnTo>
                <a:lnTo>
                  <a:pt x="3958278" y="2756341"/>
                </a:lnTo>
                <a:cubicBezTo>
                  <a:pt x="3947890" y="2756341"/>
                  <a:pt x="3945294" y="2748364"/>
                  <a:pt x="3941139" y="2749161"/>
                </a:cubicBezTo>
                <a:close/>
                <a:moveTo>
                  <a:pt x="4426318" y="2738838"/>
                </a:moveTo>
                <a:lnTo>
                  <a:pt x="4426225" y="2739573"/>
                </a:lnTo>
                <a:cubicBezTo>
                  <a:pt x="4425389" y="2741228"/>
                  <a:pt x="4423718" y="2742882"/>
                  <a:pt x="4420374" y="2746190"/>
                </a:cubicBezTo>
                <a:close/>
                <a:moveTo>
                  <a:pt x="466989" y="2701580"/>
                </a:moveTo>
                <a:cubicBezTo>
                  <a:pt x="475963" y="2698485"/>
                  <a:pt x="479553" y="2718400"/>
                  <a:pt x="456989" y="2714094"/>
                </a:cubicBezTo>
                <a:cubicBezTo>
                  <a:pt x="460408" y="2706200"/>
                  <a:pt x="463997" y="2702612"/>
                  <a:pt x="466989" y="2701580"/>
                </a:cubicBezTo>
                <a:close/>
                <a:moveTo>
                  <a:pt x="3980439" y="2668410"/>
                </a:moveTo>
                <a:cubicBezTo>
                  <a:pt x="3972129" y="2676920"/>
                  <a:pt x="3969358" y="2679756"/>
                  <a:pt x="3969358" y="2691102"/>
                </a:cubicBezTo>
                <a:cubicBezTo>
                  <a:pt x="3972128" y="2689684"/>
                  <a:pt x="3975591" y="2689684"/>
                  <a:pt x="3979400" y="2690393"/>
                </a:cubicBezTo>
                <a:lnTo>
                  <a:pt x="3984415" y="2691860"/>
                </a:lnTo>
                <a:lnTo>
                  <a:pt x="3989880" y="2674652"/>
                </a:lnTo>
                <a:close/>
                <a:moveTo>
                  <a:pt x="431919" y="2574710"/>
                </a:moveTo>
                <a:lnTo>
                  <a:pt x="439941" y="2574710"/>
                </a:lnTo>
                <a:lnTo>
                  <a:pt x="439941" y="2583003"/>
                </a:lnTo>
                <a:lnTo>
                  <a:pt x="431919" y="2583003"/>
                </a:lnTo>
                <a:close/>
                <a:moveTo>
                  <a:pt x="451427" y="2573479"/>
                </a:moveTo>
                <a:cubicBezTo>
                  <a:pt x="458071" y="2575228"/>
                  <a:pt x="463666" y="2582226"/>
                  <a:pt x="448280" y="2589223"/>
                </a:cubicBezTo>
                <a:cubicBezTo>
                  <a:pt x="437091" y="2575228"/>
                  <a:pt x="444784" y="2571729"/>
                  <a:pt x="451427" y="2573479"/>
                </a:cubicBezTo>
                <a:close/>
                <a:moveTo>
                  <a:pt x="47760" y="2557203"/>
                </a:moveTo>
                <a:lnTo>
                  <a:pt x="48588" y="2558940"/>
                </a:lnTo>
                <a:cubicBezTo>
                  <a:pt x="48902" y="2561319"/>
                  <a:pt x="48484" y="2564214"/>
                  <a:pt x="46812" y="2567522"/>
                </a:cubicBezTo>
                <a:close/>
                <a:moveTo>
                  <a:pt x="13704" y="2519032"/>
                </a:moveTo>
                <a:lnTo>
                  <a:pt x="14397" y="2521433"/>
                </a:lnTo>
                <a:lnTo>
                  <a:pt x="13375" y="2521201"/>
                </a:lnTo>
                <a:close/>
                <a:moveTo>
                  <a:pt x="4012097" y="2512196"/>
                </a:moveTo>
                <a:lnTo>
                  <a:pt x="4010909" y="2512405"/>
                </a:lnTo>
                <a:cubicBezTo>
                  <a:pt x="4010909" y="2512405"/>
                  <a:pt x="4010909" y="2512405"/>
                  <a:pt x="4010909" y="2518078"/>
                </a:cubicBezTo>
                <a:lnTo>
                  <a:pt x="4010909" y="2520258"/>
                </a:lnTo>
                <a:close/>
                <a:moveTo>
                  <a:pt x="13375" y="2488114"/>
                </a:moveTo>
                <a:cubicBezTo>
                  <a:pt x="16719" y="2494732"/>
                  <a:pt x="16719" y="2499695"/>
                  <a:pt x="15883" y="2504658"/>
                </a:cubicBezTo>
                <a:lnTo>
                  <a:pt x="13704" y="2519032"/>
                </a:lnTo>
                <a:lnTo>
                  <a:pt x="11703" y="2512102"/>
                </a:lnTo>
                <a:cubicBezTo>
                  <a:pt x="10032" y="2501349"/>
                  <a:pt x="10032" y="2491423"/>
                  <a:pt x="13375" y="2488114"/>
                </a:cubicBezTo>
                <a:close/>
                <a:moveTo>
                  <a:pt x="387870" y="2195298"/>
                </a:moveTo>
                <a:cubicBezTo>
                  <a:pt x="389542" y="2193644"/>
                  <a:pt x="391214" y="2193644"/>
                  <a:pt x="394557" y="2196952"/>
                </a:cubicBezTo>
                <a:cubicBezTo>
                  <a:pt x="387870" y="2203569"/>
                  <a:pt x="381182" y="2216804"/>
                  <a:pt x="381182" y="2203569"/>
                </a:cubicBezTo>
                <a:cubicBezTo>
                  <a:pt x="384526" y="2200261"/>
                  <a:pt x="386198" y="2196952"/>
                  <a:pt x="387870" y="2195298"/>
                </a:cubicBezTo>
                <a:close/>
                <a:moveTo>
                  <a:pt x="66874" y="2124162"/>
                </a:moveTo>
                <a:lnTo>
                  <a:pt x="66874" y="2130779"/>
                </a:lnTo>
                <a:lnTo>
                  <a:pt x="66143" y="2129125"/>
                </a:lnTo>
                <a:close/>
                <a:moveTo>
                  <a:pt x="220789" y="2123334"/>
                </a:moveTo>
                <a:cubicBezTo>
                  <a:pt x="221103" y="2122094"/>
                  <a:pt x="222357" y="2135742"/>
                  <a:pt x="227372" y="2130779"/>
                </a:cubicBezTo>
                <a:cubicBezTo>
                  <a:pt x="227372" y="2137396"/>
                  <a:pt x="234059" y="2157248"/>
                  <a:pt x="234059" y="2157248"/>
                </a:cubicBezTo>
                <a:cubicBezTo>
                  <a:pt x="234059" y="2163866"/>
                  <a:pt x="234059" y="2170483"/>
                  <a:pt x="227372" y="2177100"/>
                </a:cubicBezTo>
                <a:cubicBezTo>
                  <a:pt x="227372" y="2183718"/>
                  <a:pt x="227372" y="2190335"/>
                  <a:pt x="227372" y="2190335"/>
                </a:cubicBezTo>
                <a:cubicBezTo>
                  <a:pt x="227372" y="2196952"/>
                  <a:pt x="234059" y="2196952"/>
                  <a:pt x="227372" y="2216804"/>
                </a:cubicBezTo>
                <a:cubicBezTo>
                  <a:pt x="220685" y="2210187"/>
                  <a:pt x="227372" y="2183718"/>
                  <a:pt x="220685" y="2196952"/>
                </a:cubicBezTo>
                <a:cubicBezTo>
                  <a:pt x="220685" y="2203569"/>
                  <a:pt x="227372" y="2230039"/>
                  <a:pt x="213997" y="2230039"/>
                </a:cubicBezTo>
                <a:cubicBezTo>
                  <a:pt x="220685" y="2243273"/>
                  <a:pt x="220685" y="2249891"/>
                  <a:pt x="220685" y="2256508"/>
                </a:cubicBezTo>
                <a:cubicBezTo>
                  <a:pt x="220685" y="2256508"/>
                  <a:pt x="227372" y="2256508"/>
                  <a:pt x="227372" y="2269743"/>
                </a:cubicBezTo>
                <a:cubicBezTo>
                  <a:pt x="227372" y="2282977"/>
                  <a:pt x="227372" y="2263125"/>
                  <a:pt x="220685" y="2276360"/>
                </a:cubicBezTo>
                <a:cubicBezTo>
                  <a:pt x="227372" y="2296212"/>
                  <a:pt x="220685" y="2309447"/>
                  <a:pt x="220685" y="2335916"/>
                </a:cubicBezTo>
                <a:cubicBezTo>
                  <a:pt x="213997" y="2316064"/>
                  <a:pt x="213997" y="2316064"/>
                  <a:pt x="213997" y="2316064"/>
                </a:cubicBezTo>
                <a:cubicBezTo>
                  <a:pt x="213997" y="2309447"/>
                  <a:pt x="207310" y="2302829"/>
                  <a:pt x="207310" y="2296212"/>
                </a:cubicBezTo>
                <a:cubicBezTo>
                  <a:pt x="207310" y="2289595"/>
                  <a:pt x="207310" y="2282977"/>
                  <a:pt x="207310" y="2276360"/>
                </a:cubicBezTo>
                <a:cubicBezTo>
                  <a:pt x="207310" y="2269743"/>
                  <a:pt x="207310" y="2263125"/>
                  <a:pt x="207310" y="2249891"/>
                </a:cubicBezTo>
                <a:cubicBezTo>
                  <a:pt x="213997" y="2256508"/>
                  <a:pt x="207310" y="2282977"/>
                  <a:pt x="213997" y="2269743"/>
                </a:cubicBezTo>
                <a:cubicBezTo>
                  <a:pt x="207310" y="2256508"/>
                  <a:pt x="220685" y="2236656"/>
                  <a:pt x="207310" y="2230039"/>
                </a:cubicBezTo>
                <a:cubicBezTo>
                  <a:pt x="213997" y="2216804"/>
                  <a:pt x="213997" y="2203569"/>
                  <a:pt x="213997" y="2196952"/>
                </a:cubicBezTo>
                <a:cubicBezTo>
                  <a:pt x="213997" y="2190335"/>
                  <a:pt x="220685" y="2183718"/>
                  <a:pt x="220685" y="2177100"/>
                </a:cubicBezTo>
                <a:cubicBezTo>
                  <a:pt x="220685" y="2170483"/>
                  <a:pt x="220685" y="2163866"/>
                  <a:pt x="220685" y="2157248"/>
                </a:cubicBezTo>
                <a:cubicBezTo>
                  <a:pt x="220685" y="2150631"/>
                  <a:pt x="220685" y="2144014"/>
                  <a:pt x="213997" y="2144014"/>
                </a:cubicBezTo>
                <a:cubicBezTo>
                  <a:pt x="220685" y="2137396"/>
                  <a:pt x="220685" y="2130779"/>
                  <a:pt x="220685" y="2130779"/>
                </a:cubicBezTo>
                <a:cubicBezTo>
                  <a:pt x="220685" y="2125816"/>
                  <a:pt x="220685" y="2123748"/>
                  <a:pt x="220789" y="2123334"/>
                </a:cubicBezTo>
                <a:close/>
                <a:moveTo>
                  <a:pt x="394557" y="2084458"/>
                </a:moveTo>
                <a:cubicBezTo>
                  <a:pt x="394557" y="2091075"/>
                  <a:pt x="394557" y="2097692"/>
                  <a:pt x="387870" y="2104310"/>
                </a:cubicBezTo>
                <a:cubicBezTo>
                  <a:pt x="387870" y="2097692"/>
                  <a:pt x="387870" y="2097692"/>
                  <a:pt x="387870" y="2091075"/>
                </a:cubicBezTo>
                <a:cubicBezTo>
                  <a:pt x="387870" y="2091075"/>
                  <a:pt x="394557" y="2084458"/>
                  <a:pt x="394557" y="2084458"/>
                </a:cubicBezTo>
                <a:close/>
                <a:moveTo>
                  <a:pt x="4002599" y="2075591"/>
                </a:moveTo>
                <a:cubicBezTo>
                  <a:pt x="4002599" y="2075591"/>
                  <a:pt x="4002599" y="2075591"/>
                  <a:pt x="4005370" y="2086937"/>
                </a:cubicBezTo>
                <a:cubicBezTo>
                  <a:pt x="4010909" y="2098283"/>
                  <a:pt x="4010909" y="2109628"/>
                  <a:pt x="4010909" y="2120974"/>
                </a:cubicBezTo>
                <a:cubicBezTo>
                  <a:pt x="4010909" y="2129483"/>
                  <a:pt x="4010909" y="2135157"/>
                  <a:pt x="4013679" y="2143666"/>
                </a:cubicBezTo>
                <a:cubicBezTo>
                  <a:pt x="4019220" y="2143666"/>
                  <a:pt x="4021990" y="2141538"/>
                  <a:pt x="4024760" y="2139766"/>
                </a:cubicBezTo>
                <a:lnTo>
                  <a:pt x="4026191" y="2139537"/>
                </a:lnTo>
                <a:lnTo>
                  <a:pt x="4020273" y="2079521"/>
                </a:lnTo>
                <a:lnTo>
                  <a:pt x="4014718" y="2077364"/>
                </a:lnTo>
                <a:cubicBezTo>
                  <a:pt x="4012294" y="2074882"/>
                  <a:pt x="4009524" y="2072754"/>
                  <a:pt x="4002599" y="2075591"/>
                </a:cubicBezTo>
                <a:close/>
                <a:moveTo>
                  <a:pt x="89076" y="2054547"/>
                </a:moveTo>
                <a:lnTo>
                  <a:pt x="86936" y="2077840"/>
                </a:lnTo>
                <a:cubicBezTo>
                  <a:pt x="86936" y="2077840"/>
                  <a:pt x="86936" y="2071223"/>
                  <a:pt x="86936" y="2064606"/>
                </a:cubicBezTo>
                <a:close/>
                <a:moveTo>
                  <a:pt x="4460658" y="2023022"/>
                </a:moveTo>
                <a:lnTo>
                  <a:pt x="4461333" y="2027383"/>
                </a:lnTo>
                <a:cubicBezTo>
                  <a:pt x="4463841" y="2038136"/>
                  <a:pt x="4467185" y="2048062"/>
                  <a:pt x="4467185" y="2057988"/>
                </a:cubicBezTo>
                <a:cubicBezTo>
                  <a:pt x="4463841" y="2057988"/>
                  <a:pt x="4462170" y="2051371"/>
                  <a:pt x="4461334" y="2043099"/>
                </a:cubicBezTo>
                <a:close/>
                <a:moveTo>
                  <a:pt x="4459923" y="2018284"/>
                </a:moveTo>
                <a:lnTo>
                  <a:pt x="4460498" y="2018284"/>
                </a:lnTo>
                <a:lnTo>
                  <a:pt x="4460658" y="2023022"/>
                </a:lnTo>
                <a:close/>
                <a:moveTo>
                  <a:pt x="207310" y="1945494"/>
                </a:moveTo>
                <a:cubicBezTo>
                  <a:pt x="207310" y="1971963"/>
                  <a:pt x="213997" y="1952111"/>
                  <a:pt x="213997" y="1965346"/>
                </a:cubicBezTo>
                <a:cubicBezTo>
                  <a:pt x="213997" y="1971963"/>
                  <a:pt x="207310" y="1971963"/>
                  <a:pt x="207310" y="1978580"/>
                </a:cubicBezTo>
                <a:lnTo>
                  <a:pt x="207310" y="1976099"/>
                </a:lnTo>
                <a:cubicBezTo>
                  <a:pt x="207310" y="1971963"/>
                  <a:pt x="207310" y="1968654"/>
                  <a:pt x="207310" y="1965346"/>
                </a:cubicBezTo>
                <a:cubicBezTo>
                  <a:pt x="207310" y="1958729"/>
                  <a:pt x="207310" y="1952111"/>
                  <a:pt x="207310" y="1945494"/>
                </a:cubicBezTo>
                <a:close/>
                <a:moveTo>
                  <a:pt x="301666" y="1861916"/>
                </a:moveTo>
                <a:lnTo>
                  <a:pt x="301602" y="1863439"/>
                </a:lnTo>
                <a:lnTo>
                  <a:pt x="300933" y="1866086"/>
                </a:lnTo>
                <a:close/>
                <a:moveTo>
                  <a:pt x="302580" y="1856720"/>
                </a:moveTo>
                <a:lnTo>
                  <a:pt x="301666" y="1861916"/>
                </a:lnTo>
                <a:lnTo>
                  <a:pt x="301769" y="1859469"/>
                </a:lnTo>
                <a:close/>
                <a:moveTo>
                  <a:pt x="465532" y="1855502"/>
                </a:moveTo>
                <a:lnTo>
                  <a:pt x="461222" y="1870945"/>
                </a:lnTo>
                <a:lnTo>
                  <a:pt x="456171" y="1888950"/>
                </a:lnTo>
                <a:lnTo>
                  <a:pt x="456655" y="1888471"/>
                </a:lnTo>
                <a:cubicBezTo>
                  <a:pt x="456655" y="1888471"/>
                  <a:pt x="456655" y="1888471"/>
                  <a:pt x="468021" y="1891285"/>
                </a:cubicBezTo>
                <a:cubicBezTo>
                  <a:pt x="465179" y="1899726"/>
                  <a:pt x="465179" y="1908167"/>
                  <a:pt x="456655" y="1908167"/>
                </a:cubicBezTo>
                <a:cubicBezTo>
                  <a:pt x="456655" y="1905353"/>
                  <a:pt x="455235" y="1903243"/>
                  <a:pt x="453814" y="1901133"/>
                </a:cubicBezTo>
                <a:lnTo>
                  <a:pt x="453188" y="1899584"/>
                </a:lnTo>
                <a:lnTo>
                  <a:pt x="453072" y="1900000"/>
                </a:lnTo>
                <a:cubicBezTo>
                  <a:pt x="450564" y="1909512"/>
                  <a:pt x="448474" y="1918404"/>
                  <a:pt x="447429" y="1925332"/>
                </a:cubicBezTo>
                <a:lnTo>
                  <a:pt x="448054" y="1938821"/>
                </a:lnTo>
                <a:lnTo>
                  <a:pt x="451116" y="1927863"/>
                </a:lnTo>
                <a:cubicBezTo>
                  <a:pt x="462004" y="1927863"/>
                  <a:pt x="456560" y="1942116"/>
                  <a:pt x="459282" y="1950668"/>
                </a:cubicBezTo>
                <a:lnTo>
                  <a:pt x="448056" y="1943157"/>
                </a:lnTo>
                <a:lnTo>
                  <a:pt x="448056" y="1958729"/>
                </a:lnTo>
                <a:cubicBezTo>
                  <a:pt x="441369" y="1952111"/>
                  <a:pt x="441369" y="1945494"/>
                  <a:pt x="441369" y="1952111"/>
                </a:cubicBezTo>
                <a:cubicBezTo>
                  <a:pt x="448056" y="1965346"/>
                  <a:pt x="434681" y="1971963"/>
                  <a:pt x="441369" y="1978580"/>
                </a:cubicBezTo>
                <a:cubicBezTo>
                  <a:pt x="441369" y="1971963"/>
                  <a:pt x="441369" y="1965346"/>
                  <a:pt x="448056" y="1958729"/>
                </a:cubicBezTo>
                <a:cubicBezTo>
                  <a:pt x="448056" y="1965346"/>
                  <a:pt x="447220" y="1969895"/>
                  <a:pt x="445966" y="1973411"/>
                </a:cubicBezTo>
                <a:lnTo>
                  <a:pt x="445152" y="1974913"/>
                </a:lnTo>
                <a:lnTo>
                  <a:pt x="454524" y="1968515"/>
                </a:lnTo>
                <a:cubicBezTo>
                  <a:pt x="459026" y="1967097"/>
                  <a:pt x="463873" y="1966387"/>
                  <a:pt x="468028" y="1964969"/>
                </a:cubicBezTo>
                <a:cubicBezTo>
                  <a:pt x="468028" y="1962133"/>
                  <a:pt x="470798" y="1956459"/>
                  <a:pt x="473568" y="1956459"/>
                </a:cubicBezTo>
                <a:cubicBezTo>
                  <a:pt x="473568" y="1956459"/>
                  <a:pt x="473568" y="1956459"/>
                  <a:pt x="470798" y="1976315"/>
                </a:cubicBezTo>
                <a:cubicBezTo>
                  <a:pt x="481878" y="1979151"/>
                  <a:pt x="476338" y="1990497"/>
                  <a:pt x="490188" y="1990497"/>
                </a:cubicBezTo>
                <a:cubicBezTo>
                  <a:pt x="490188" y="1990497"/>
                  <a:pt x="490188" y="1990497"/>
                  <a:pt x="492958" y="1979151"/>
                </a:cubicBezTo>
                <a:cubicBezTo>
                  <a:pt x="490188" y="1964969"/>
                  <a:pt x="492958" y="1953623"/>
                  <a:pt x="495729" y="1942277"/>
                </a:cubicBezTo>
                <a:cubicBezTo>
                  <a:pt x="498499" y="1933768"/>
                  <a:pt x="501269" y="1925258"/>
                  <a:pt x="501269" y="1916749"/>
                </a:cubicBezTo>
                <a:cubicBezTo>
                  <a:pt x="490188" y="1913913"/>
                  <a:pt x="484648" y="1922422"/>
                  <a:pt x="473568" y="1916749"/>
                </a:cubicBezTo>
                <a:cubicBezTo>
                  <a:pt x="468028" y="1902567"/>
                  <a:pt x="481878" y="1882712"/>
                  <a:pt x="479109" y="1871366"/>
                </a:cubicBezTo>
                <a:cubicBezTo>
                  <a:pt x="474954" y="1869947"/>
                  <a:pt x="470798" y="1868529"/>
                  <a:pt x="468028" y="1866047"/>
                </a:cubicBezTo>
                <a:close/>
                <a:moveTo>
                  <a:pt x="473827" y="1834522"/>
                </a:moveTo>
                <a:lnTo>
                  <a:pt x="468954" y="1842098"/>
                </a:lnTo>
                <a:cubicBezTo>
                  <a:pt x="468118" y="1844580"/>
                  <a:pt x="468118" y="1846234"/>
                  <a:pt x="468118" y="1846234"/>
                </a:cubicBezTo>
                <a:lnTo>
                  <a:pt x="466835" y="1850834"/>
                </a:lnTo>
                <a:lnTo>
                  <a:pt x="467466" y="1849427"/>
                </a:lnTo>
                <a:cubicBezTo>
                  <a:pt x="471491" y="1847433"/>
                  <a:pt x="479801" y="1852219"/>
                  <a:pt x="481878" y="1845838"/>
                </a:cubicBezTo>
                <a:cubicBezTo>
                  <a:pt x="481878" y="1841583"/>
                  <a:pt x="480493" y="1838746"/>
                  <a:pt x="478069" y="1836619"/>
                </a:cubicBezTo>
                <a:close/>
                <a:moveTo>
                  <a:pt x="58427" y="1770309"/>
                </a:moveTo>
                <a:lnTo>
                  <a:pt x="56007" y="1784197"/>
                </a:lnTo>
                <a:cubicBezTo>
                  <a:pt x="53499" y="1789987"/>
                  <a:pt x="50156" y="1793295"/>
                  <a:pt x="46812" y="1793295"/>
                </a:cubicBezTo>
                <a:cubicBezTo>
                  <a:pt x="50156" y="1789987"/>
                  <a:pt x="51828" y="1785024"/>
                  <a:pt x="53499" y="1780061"/>
                </a:cubicBezTo>
                <a:close/>
                <a:moveTo>
                  <a:pt x="62416" y="1755797"/>
                </a:moveTo>
                <a:lnTo>
                  <a:pt x="60187" y="1766826"/>
                </a:lnTo>
                <a:lnTo>
                  <a:pt x="58427" y="1770309"/>
                </a:lnTo>
                <a:lnTo>
                  <a:pt x="60187" y="1760209"/>
                </a:lnTo>
                <a:close/>
                <a:moveTo>
                  <a:pt x="3933348" y="1738052"/>
                </a:moveTo>
                <a:cubicBezTo>
                  <a:pt x="3930578" y="1752234"/>
                  <a:pt x="3919498" y="1763581"/>
                  <a:pt x="3922268" y="1783435"/>
                </a:cubicBezTo>
                <a:cubicBezTo>
                  <a:pt x="3930578" y="1789108"/>
                  <a:pt x="3941658" y="1789108"/>
                  <a:pt x="3947198" y="1800454"/>
                </a:cubicBezTo>
                <a:cubicBezTo>
                  <a:pt x="3949968" y="1820309"/>
                  <a:pt x="3933348" y="1828819"/>
                  <a:pt x="3941658" y="1848674"/>
                </a:cubicBezTo>
                <a:cubicBezTo>
                  <a:pt x="3955508" y="1843001"/>
                  <a:pt x="3961048" y="1851510"/>
                  <a:pt x="3966589" y="1851510"/>
                </a:cubicBezTo>
                <a:cubicBezTo>
                  <a:pt x="3963818" y="1860020"/>
                  <a:pt x="3947198" y="1860020"/>
                  <a:pt x="3941658" y="1868529"/>
                </a:cubicBezTo>
                <a:cubicBezTo>
                  <a:pt x="3947198" y="1877039"/>
                  <a:pt x="3944428" y="1894058"/>
                  <a:pt x="3952738" y="1896894"/>
                </a:cubicBezTo>
                <a:cubicBezTo>
                  <a:pt x="3963818" y="1888384"/>
                  <a:pt x="3972129" y="1879875"/>
                  <a:pt x="3977669" y="1868529"/>
                </a:cubicBezTo>
                <a:lnTo>
                  <a:pt x="3982219" y="1854294"/>
                </a:lnTo>
                <a:lnTo>
                  <a:pt x="3972317" y="1806530"/>
                </a:lnTo>
                <a:cubicBezTo>
                  <a:pt x="3972317" y="1806530"/>
                  <a:pt x="3972317" y="1806530"/>
                  <a:pt x="3969496" y="1795363"/>
                </a:cubicBezTo>
                <a:lnTo>
                  <a:pt x="3966199" y="1782312"/>
                </a:lnTo>
                <a:lnTo>
                  <a:pt x="3959317" y="1779181"/>
                </a:lnTo>
                <a:cubicBezTo>
                  <a:pt x="3953431" y="1779181"/>
                  <a:pt x="3947198" y="1780599"/>
                  <a:pt x="3941658" y="1780599"/>
                </a:cubicBezTo>
                <a:cubicBezTo>
                  <a:pt x="3930578" y="1763581"/>
                  <a:pt x="3941658" y="1743725"/>
                  <a:pt x="3933348" y="1738052"/>
                </a:cubicBezTo>
                <a:close/>
                <a:moveTo>
                  <a:pt x="572271" y="1546072"/>
                </a:moveTo>
                <a:lnTo>
                  <a:pt x="561742" y="1574924"/>
                </a:lnTo>
                <a:cubicBezTo>
                  <a:pt x="555055" y="1581541"/>
                  <a:pt x="555055" y="1574924"/>
                  <a:pt x="548367" y="1581541"/>
                </a:cubicBezTo>
                <a:cubicBezTo>
                  <a:pt x="548367" y="1601393"/>
                  <a:pt x="541680" y="1614628"/>
                  <a:pt x="541680" y="1627862"/>
                </a:cubicBezTo>
                <a:lnTo>
                  <a:pt x="532229" y="1641111"/>
                </a:lnTo>
                <a:lnTo>
                  <a:pt x="545589" y="1627431"/>
                </a:lnTo>
                <a:cubicBezTo>
                  <a:pt x="553899" y="1610412"/>
                  <a:pt x="558747" y="1595520"/>
                  <a:pt x="562556" y="1581693"/>
                </a:cubicBezTo>
                <a:close/>
                <a:moveTo>
                  <a:pt x="543561" y="1530567"/>
                </a:moveTo>
                <a:cubicBezTo>
                  <a:pt x="543770" y="1530670"/>
                  <a:pt x="543352" y="1531911"/>
                  <a:pt x="541680" y="1535220"/>
                </a:cubicBezTo>
                <a:cubicBezTo>
                  <a:pt x="536664" y="1540183"/>
                  <a:pt x="542934" y="1530257"/>
                  <a:pt x="543561" y="1530567"/>
                </a:cubicBezTo>
                <a:close/>
                <a:moveTo>
                  <a:pt x="588492" y="1515368"/>
                </a:moveTo>
                <a:cubicBezTo>
                  <a:pt x="588492" y="1521985"/>
                  <a:pt x="581804" y="1528602"/>
                  <a:pt x="581804" y="1535220"/>
                </a:cubicBezTo>
                <a:lnTo>
                  <a:pt x="584641" y="1522587"/>
                </a:lnTo>
                <a:close/>
                <a:moveTo>
                  <a:pt x="78049" y="1512527"/>
                </a:moveTo>
                <a:lnTo>
                  <a:pt x="73562" y="1535220"/>
                </a:lnTo>
                <a:lnTo>
                  <a:pt x="72052" y="1536070"/>
                </a:lnTo>
                <a:lnTo>
                  <a:pt x="73562" y="1528602"/>
                </a:lnTo>
                <a:cubicBezTo>
                  <a:pt x="73562" y="1521985"/>
                  <a:pt x="75234" y="1517022"/>
                  <a:pt x="77741" y="1512886"/>
                </a:cubicBezTo>
                <a:close/>
                <a:moveTo>
                  <a:pt x="3852670" y="1501563"/>
                </a:moveTo>
                <a:cubicBezTo>
                  <a:pt x="3846784" y="1503335"/>
                  <a:pt x="3843321" y="1506881"/>
                  <a:pt x="3841937" y="1511136"/>
                </a:cubicBezTo>
                <a:cubicBezTo>
                  <a:pt x="3836396" y="1519645"/>
                  <a:pt x="3839166" y="1530991"/>
                  <a:pt x="3844706" y="1545173"/>
                </a:cubicBezTo>
                <a:cubicBezTo>
                  <a:pt x="3853017" y="1539500"/>
                  <a:pt x="3858557" y="1539500"/>
                  <a:pt x="3861327" y="1548009"/>
                </a:cubicBezTo>
                <a:cubicBezTo>
                  <a:pt x="3855787" y="1556519"/>
                  <a:pt x="3847477" y="1559356"/>
                  <a:pt x="3847477" y="1567865"/>
                </a:cubicBezTo>
                <a:cubicBezTo>
                  <a:pt x="3859942" y="1580629"/>
                  <a:pt x="3875524" y="1579033"/>
                  <a:pt x="3888379" y="1587011"/>
                </a:cubicBezTo>
                <a:lnTo>
                  <a:pt x="3899494" y="1598435"/>
                </a:lnTo>
                <a:lnTo>
                  <a:pt x="3898755" y="1595603"/>
                </a:lnTo>
                <a:cubicBezTo>
                  <a:pt x="3895412" y="1588158"/>
                  <a:pt x="3892068" y="1581541"/>
                  <a:pt x="3892068" y="1574924"/>
                </a:cubicBezTo>
                <a:cubicBezTo>
                  <a:pt x="3892068" y="1574924"/>
                  <a:pt x="3892068" y="1574924"/>
                  <a:pt x="3878694" y="1548454"/>
                </a:cubicBezTo>
                <a:cubicBezTo>
                  <a:pt x="3878694" y="1541837"/>
                  <a:pt x="3872006" y="1535220"/>
                  <a:pt x="3865319" y="1528602"/>
                </a:cubicBezTo>
                <a:cubicBezTo>
                  <a:pt x="3865319" y="1528602"/>
                  <a:pt x="3865319" y="1528602"/>
                  <a:pt x="3856855" y="1509061"/>
                </a:cubicBezTo>
                <a:lnTo>
                  <a:pt x="3853625" y="1501603"/>
                </a:lnTo>
                <a:close/>
                <a:moveTo>
                  <a:pt x="608554" y="1475664"/>
                </a:moveTo>
                <a:cubicBezTo>
                  <a:pt x="601866" y="1488898"/>
                  <a:pt x="608554" y="1475664"/>
                  <a:pt x="601866" y="1482281"/>
                </a:cubicBezTo>
                <a:cubicBezTo>
                  <a:pt x="595179" y="1488898"/>
                  <a:pt x="595179" y="1502133"/>
                  <a:pt x="588492" y="1515368"/>
                </a:cubicBezTo>
                <a:cubicBezTo>
                  <a:pt x="588492" y="1512059"/>
                  <a:pt x="586820" y="1515368"/>
                  <a:pt x="585148" y="1520331"/>
                </a:cubicBezTo>
                <a:lnTo>
                  <a:pt x="584641" y="1522587"/>
                </a:lnTo>
                <a:lnTo>
                  <a:pt x="574498" y="1541603"/>
                </a:lnTo>
                <a:lnTo>
                  <a:pt x="582639" y="1536664"/>
                </a:lnTo>
                <a:cubicBezTo>
                  <a:pt x="585062" y="1534536"/>
                  <a:pt x="587140" y="1532409"/>
                  <a:pt x="589910" y="1530991"/>
                </a:cubicBezTo>
                <a:cubicBezTo>
                  <a:pt x="598220" y="1533827"/>
                  <a:pt x="603760" y="1548009"/>
                  <a:pt x="612070" y="1542337"/>
                </a:cubicBezTo>
                <a:cubicBezTo>
                  <a:pt x="612070" y="1542337"/>
                  <a:pt x="612070" y="1542337"/>
                  <a:pt x="614840" y="1536664"/>
                </a:cubicBezTo>
                <a:cubicBezTo>
                  <a:pt x="614840" y="1533827"/>
                  <a:pt x="614840" y="1533827"/>
                  <a:pt x="614840" y="1533827"/>
                </a:cubicBezTo>
                <a:cubicBezTo>
                  <a:pt x="610685" y="1522481"/>
                  <a:pt x="611378" y="1510426"/>
                  <a:pt x="612070" y="1498726"/>
                </a:cubicBezTo>
                <a:lnTo>
                  <a:pt x="611667" y="1493920"/>
                </a:lnTo>
                <a:lnTo>
                  <a:pt x="608554" y="1502133"/>
                </a:lnTo>
                <a:cubicBezTo>
                  <a:pt x="601866" y="1502133"/>
                  <a:pt x="608554" y="1488898"/>
                  <a:pt x="608554" y="1475664"/>
                </a:cubicBezTo>
                <a:close/>
                <a:moveTo>
                  <a:pt x="93624" y="1469046"/>
                </a:moveTo>
                <a:cubicBezTo>
                  <a:pt x="93624" y="1475664"/>
                  <a:pt x="86936" y="1488898"/>
                  <a:pt x="86936" y="1502133"/>
                </a:cubicBezTo>
                <a:lnTo>
                  <a:pt x="78049" y="1512527"/>
                </a:lnTo>
                <a:lnTo>
                  <a:pt x="81085" y="1497170"/>
                </a:lnTo>
                <a:cubicBezTo>
                  <a:pt x="85265" y="1485590"/>
                  <a:pt x="90280" y="1475664"/>
                  <a:pt x="93624" y="1469046"/>
                </a:cubicBezTo>
                <a:close/>
                <a:moveTo>
                  <a:pt x="3815145" y="1420065"/>
                </a:moveTo>
                <a:lnTo>
                  <a:pt x="3805926" y="1426751"/>
                </a:lnTo>
                <a:cubicBezTo>
                  <a:pt x="3802463" y="1431006"/>
                  <a:pt x="3801771" y="1435969"/>
                  <a:pt x="3805926" y="1443061"/>
                </a:cubicBezTo>
                <a:cubicBezTo>
                  <a:pt x="3811466" y="1443061"/>
                  <a:pt x="3817006" y="1445188"/>
                  <a:pt x="3822893" y="1446961"/>
                </a:cubicBezTo>
                <a:lnTo>
                  <a:pt x="3828843" y="1447515"/>
                </a:lnTo>
                <a:lnTo>
                  <a:pt x="3825194" y="1435960"/>
                </a:lnTo>
                <a:close/>
                <a:moveTo>
                  <a:pt x="651528" y="1399644"/>
                </a:moveTo>
                <a:lnTo>
                  <a:pt x="648678" y="1402873"/>
                </a:lnTo>
                <a:cubicBezTo>
                  <a:pt x="641991" y="1409491"/>
                  <a:pt x="641991" y="1416108"/>
                  <a:pt x="635304" y="1429342"/>
                </a:cubicBezTo>
                <a:lnTo>
                  <a:pt x="635304" y="1431174"/>
                </a:lnTo>
                <a:lnTo>
                  <a:pt x="650851" y="1400514"/>
                </a:lnTo>
                <a:close/>
                <a:moveTo>
                  <a:pt x="4253188" y="1283761"/>
                </a:moveTo>
                <a:cubicBezTo>
                  <a:pt x="4259876" y="1290379"/>
                  <a:pt x="4266563" y="1310231"/>
                  <a:pt x="4266563" y="1290379"/>
                </a:cubicBezTo>
                <a:cubicBezTo>
                  <a:pt x="4273250" y="1303613"/>
                  <a:pt x="4279938" y="1310231"/>
                  <a:pt x="4273250" y="1323465"/>
                </a:cubicBezTo>
                <a:cubicBezTo>
                  <a:pt x="4266563" y="1316848"/>
                  <a:pt x="4259876" y="1303613"/>
                  <a:pt x="4253188" y="1283761"/>
                </a:cubicBezTo>
                <a:close/>
                <a:moveTo>
                  <a:pt x="770642" y="1222489"/>
                </a:moveTo>
                <a:lnTo>
                  <a:pt x="769052" y="1224205"/>
                </a:lnTo>
                <a:cubicBezTo>
                  <a:pt x="762364" y="1244057"/>
                  <a:pt x="748989" y="1263909"/>
                  <a:pt x="735615" y="1270527"/>
                </a:cubicBezTo>
                <a:cubicBezTo>
                  <a:pt x="735615" y="1277144"/>
                  <a:pt x="742302" y="1270527"/>
                  <a:pt x="742302" y="1277144"/>
                </a:cubicBezTo>
                <a:cubicBezTo>
                  <a:pt x="735615" y="1283761"/>
                  <a:pt x="728927" y="1283761"/>
                  <a:pt x="728927" y="1290379"/>
                </a:cubicBezTo>
                <a:cubicBezTo>
                  <a:pt x="722240" y="1296996"/>
                  <a:pt x="715552" y="1303613"/>
                  <a:pt x="715552" y="1310231"/>
                </a:cubicBezTo>
                <a:cubicBezTo>
                  <a:pt x="702178" y="1323465"/>
                  <a:pt x="695490" y="1343317"/>
                  <a:pt x="682115" y="1356552"/>
                </a:cubicBezTo>
                <a:cubicBezTo>
                  <a:pt x="682115" y="1363169"/>
                  <a:pt x="675428" y="1369787"/>
                  <a:pt x="668741" y="1376404"/>
                </a:cubicBezTo>
                <a:cubicBezTo>
                  <a:pt x="668741" y="1376404"/>
                  <a:pt x="668741" y="1376404"/>
                  <a:pt x="667069" y="1379713"/>
                </a:cubicBezTo>
                <a:lnTo>
                  <a:pt x="664663" y="1384475"/>
                </a:lnTo>
                <a:lnTo>
                  <a:pt x="671280" y="1379240"/>
                </a:lnTo>
                <a:cubicBezTo>
                  <a:pt x="677859" y="1376404"/>
                  <a:pt x="684091" y="1379240"/>
                  <a:pt x="689631" y="1392005"/>
                </a:cubicBezTo>
                <a:cubicBezTo>
                  <a:pt x="700712" y="1383495"/>
                  <a:pt x="706251" y="1380658"/>
                  <a:pt x="709021" y="1369313"/>
                </a:cubicBezTo>
                <a:cubicBezTo>
                  <a:pt x="703481" y="1372149"/>
                  <a:pt x="695172" y="1366476"/>
                  <a:pt x="686861" y="1360803"/>
                </a:cubicBezTo>
                <a:cubicBezTo>
                  <a:pt x="711792" y="1326765"/>
                  <a:pt x="709021" y="1306911"/>
                  <a:pt x="739492" y="1309747"/>
                </a:cubicBezTo>
                <a:cubicBezTo>
                  <a:pt x="753342" y="1312583"/>
                  <a:pt x="750572" y="1329602"/>
                  <a:pt x="758882" y="1318256"/>
                </a:cubicBezTo>
                <a:cubicBezTo>
                  <a:pt x="747802" y="1309747"/>
                  <a:pt x="750572" y="1292728"/>
                  <a:pt x="758882" y="1275709"/>
                </a:cubicBezTo>
                <a:cubicBezTo>
                  <a:pt x="767193" y="1261527"/>
                  <a:pt x="778272" y="1247345"/>
                  <a:pt x="786583" y="1244508"/>
                </a:cubicBezTo>
                <a:cubicBezTo>
                  <a:pt x="783813" y="1240254"/>
                  <a:pt x="782427" y="1235999"/>
                  <a:pt x="780350" y="1232099"/>
                </a:cubicBezTo>
                <a:close/>
                <a:moveTo>
                  <a:pt x="793161" y="1198063"/>
                </a:moveTo>
                <a:lnTo>
                  <a:pt x="789114" y="1198563"/>
                </a:lnTo>
                <a:cubicBezTo>
                  <a:pt x="787442" y="1199391"/>
                  <a:pt x="785770" y="1201045"/>
                  <a:pt x="782426" y="1204353"/>
                </a:cubicBezTo>
                <a:lnTo>
                  <a:pt x="778947" y="1212618"/>
                </a:lnTo>
                <a:close/>
                <a:moveTo>
                  <a:pt x="748989" y="1184501"/>
                </a:moveTo>
                <a:cubicBezTo>
                  <a:pt x="748989" y="1191119"/>
                  <a:pt x="742302" y="1191119"/>
                  <a:pt x="742302" y="1197736"/>
                </a:cubicBezTo>
                <a:cubicBezTo>
                  <a:pt x="742302" y="1204353"/>
                  <a:pt x="742302" y="1204353"/>
                  <a:pt x="742302" y="1204353"/>
                </a:cubicBezTo>
                <a:cubicBezTo>
                  <a:pt x="735615" y="1204353"/>
                  <a:pt x="735615" y="1191119"/>
                  <a:pt x="748989" y="1184501"/>
                </a:cubicBezTo>
                <a:close/>
                <a:moveTo>
                  <a:pt x="3653404" y="1179816"/>
                </a:moveTo>
                <a:lnTo>
                  <a:pt x="3653574" y="1184943"/>
                </a:lnTo>
                <a:cubicBezTo>
                  <a:pt x="3653574" y="1184943"/>
                  <a:pt x="3650804" y="1184943"/>
                  <a:pt x="3650804" y="1184943"/>
                </a:cubicBezTo>
                <a:cubicBezTo>
                  <a:pt x="3656344" y="1193452"/>
                  <a:pt x="3661884" y="1204798"/>
                  <a:pt x="3664654" y="1213307"/>
                </a:cubicBezTo>
                <a:cubicBezTo>
                  <a:pt x="3664654" y="1213307"/>
                  <a:pt x="3664654" y="1213307"/>
                  <a:pt x="3664654" y="1216144"/>
                </a:cubicBezTo>
                <a:cubicBezTo>
                  <a:pt x="3667424" y="1213307"/>
                  <a:pt x="3667424" y="1213307"/>
                  <a:pt x="3667424" y="1210471"/>
                </a:cubicBezTo>
                <a:cubicBezTo>
                  <a:pt x="3667424" y="1210471"/>
                  <a:pt x="3670194" y="1210471"/>
                  <a:pt x="3670194" y="1210471"/>
                </a:cubicBezTo>
                <a:cubicBezTo>
                  <a:pt x="3671579" y="1207634"/>
                  <a:pt x="3669502" y="1204798"/>
                  <a:pt x="3668117" y="1201962"/>
                </a:cubicBezTo>
                <a:lnTo>
                  <a:pt x="3668551" y="1200180"/>
                </a:lnTo>
                <a:close/>
                <a:moveTo>
                  <a:pt x="888767" y="1164915"/>
                </a:moveTo>
                <a:cubicBezTo>
                  <a:pt x="891632" y="1170542"/>
                  <a:pt x="900228" y="1164915"/>
                  <a:pt x="897362" y="1170542"/>
                </a:cubicBezTo>
                <a:cubicBezTo>
                  <a:pt x="891632" y="1167728"/>
                  <a:pt x="891632" y="1184611"/>
                  <a:pt x="880172" y="1173356"/>
                </a:cubicBezTo>
                <a:close/>
                <a:moveTo>
                  <a:pt x="802489" y="1105094"/>
                </a:moveTo>
                <a:cubicBezTo>
                  <a:pt x="795801" y="1111711"/>
                  <a:pt x="795801" y="1118328"/>
                  <a:pt x="795801" y="1111711"/>
                </a:cubicBezTo>
                <a:cubicBezTo>
                  <a:pt x="802489" y="1105094"/>
                  <a:pt x="802489" y="1105094"/>
                  <a:pt x="802489" y="1105094"/>
                </a:cubicBezTo>
                <a:close/>
                <a:moveTo>
                  <a:pt x="1035566" y="992560"/>
                </a:moveTo>
                <a:cubicBezTo>
                  <a:pt x="1046637" y="992560"/>
                  <a:pt x="1038333" y="1018061"/>
                  <a:pt x="1030030" y="1026561"/>
                </a:cubicBezTo>
                <a:cubicBezTo>
                  <a:pt x="1010656" y="1029395"/>
                  <a:pt x="1002353" y="1037895"/>
                  <a:pt x="991282" y="1049229"/>
                </a:cubicBezTo>
                <a:cubicBezTo>
                  <a:pt x="982979" y="1057729"/>
                  <a:pt x="971908" y="1069063"/>
                  <a:pt x="952534" y="1077563"/>
                </a:cubicBezTo>
                <a:cubicBezTo>
                  <a:pt x="944230" y="1086063"/>
                  <a:pt x="946998" y="1094563"/>
                  <a:pt x="944230" y="1103064"/>
                </a:cubicBezTo>
                <a:cubicBezTo>
                  <a:pt x="933159" y="1100231"/>
                  <a:pt x="922088" y="1117231"/>
                  <a:pt x="908250" y="1103064"/>
                </a:cubicBezTo>
                <a:cubicBezTo>
                  <a:pt x="924856" y="1066230"/>
                  <a:pt x="938695" y="1040729"/>
                  <a:pt x="977443" y="1040729"/>
                </a:cubicBezTo>
                <a:cubicBezTo>
                  <a:pt x="980211" y="1029395"/>
                  <a:pt x="988514" y="1015228"/>
                  <a:pt x="999585" y="1003894"/>
                </a:cubicBezTo>
                <a:cubicBezTo>
                  <a:pt x="1010656" y="995394"/>
                  <a:pt x="1021727" y="989727"/>
                  <a:pt x="1035566" y="992560"/>
                </a:cubicBezTo>
                <a:close/>
                <a:moveTo>
                  <a:pt x="426740" y="954032"/>
                </a:moveTo>
                <a:cubicBezTo>
                  <a:pt x="427576" y="954549"/>
                  <a:pt x="427994" y="956204"/>
                  <a:pt x="427994" y="959512"/>
                </a:cubicBezTo>
                <a:cubicBezTo>
                  <a:pt x="421307" y="972747"/>
                  <a:pt x="407932" y="979364"/>
                  <a:pt x="401244" y="992599"/>
                </a:cubicBezTo>
                <a:cubicBezTo>
                  <a:pt x="401244" y="985982"/>
                  <a:pt x="394557" y="999216"/>
                  <a:pt x="394557" y="992599"/>
                </a:cubicBezTo>
                <a:cubicBezTo>
                  <a:pt x="407932" y="979364"/>
                  <a:pt x="414619" y="972747"/>
                  <a:pt x="421307" y="959512"/>
                </a:cubicBezTo>
                <a:cubicBezTo>
                  <a:pt x="407932" y="972747"/>
                  <a:pt x="407932" y="979364"/>
                  <a:pt x="407932" y="966130"/>
                </a:cubicBezTo>
                <a:cubicBezTo>
                  <a:pt x="417963" y="961167"/>
                  <a:pt x="424233" y="952481"/>
                  <a:pt x="426740" y="954032"/>
                </a:cubicBezTo>
                <a:close/>
                <a:moveTo>
                  <a:pt x="666929" y="952434"/>
                </a:moveTo>
                <a:lnTo>
                  <a:pt x="665606" y="956928"/>
                </a:lnTo>
                <a:cubicBezTo>
                  <a:pt x="659963" y="967784"/>
                  <a:pt x="648678" y="977710"/>
                  <a:pt x="648678" y="972747"/>
                </a:cubicBezTo>
                <a:cubicBezTo>
                  <a:pt x="655366" y="966130"/>
                  <a:pt x="660381" y="959512"/>
                  <a:pt x="665397" y="953722"/>
                </a:cubicBezTo>
                <a:close/>
                <a:moveTo>
                  <a:pt x="668741" y="946278"/>
                </a:moveTo>
                <a:lnTo>
                  <a:pt x="670151" y="949723"/>
                </a:lnTo>
                <a:lnTo>
                  <a:pt x="666929" y="952434"/>
                </a:lnTo>
                <a:close/>
                <a:moveTo>
                  <a:pt x="956299" y="939661"/>
                </a:moveTo>
                <a:lnTo>
                  <a:pt x="949612" y="948759"/>
                </a:lnTo>
                <a:cubicBezTo>
                  <a:pt x="946268" y="952895"/>
                  <a:pt x="942924" y="956204"/>
                  <a:pt x="942924" y="952895"/>
                </a:cubicBezTo>
                <a:close/>
                <a:moveTo>
                  <a:pt x="1068757" y="926493"/>
                </a:moveTo>
                <a:cubicBezTo>
                  <a:pt x="1071530" y="926493"/>
                  <a:pt x="1071530" y="929344"/>
                  <a:pt x="1071530" y="929344"/>
                </a:cubicBezTo>
                <a:cubicBezTo>
                  <a:pt x="1071530" y="932195"/>
                  <a:pt x="1071530" y="932195"/>
                  <a:pt x="1074302" y="935045"/>
                </a:cubicBezTo>
                <a:cubicBezTo>
                  <a:pt x="1082619" y="929344"/>
                  <a:pt x="1104799" y="949299"/>
                  <a:pt x="1096482" y="960702"/>
                </a:cubicBezTo>
                <a:cubicBezTo>
                  <a:pt x="1093709" y="957851"/>
                  <a:pt x="1090937" y="955000"/>
                  <a:pt x="1088164" y="957851"/>
                </a:cubicBezTo>
                <a:cubicBezTo>
                  <a:pt x="1088164" y="957851"/>
                  <a:pt x="1088164" y="960702"/>
                  <a:pt x="1085392" y="960702"/>
                </a:cubicBezTo>
                <a:cubicBezTo>
                  <a:pt x="1085392" y="960702"/>
                  <a:pt x="1085392" y="960702"/>
                  <a:pt x="1088164" y="960702"/>
                </a:cubicBezTo>
                <a:cubicBezTo>
                  <a:pt x="1085392" y="969254"/>
                  <a:pt x="1082619" y="983507"/>
                  <a:pt x="1071530" y="974955"/>
                </a:cubicBezTo>
                <a:cubicBezTo>
                  <a:pt x="1077074" y="972104"/>
                  <a:pt x="1079847" y="966403"/>
                  <a:pt x="1082619" y="963552"/>
                </a:cubicBezTo>
                <a:cubicBezTo>
                  <a:pt x="1082619" y="963552"/>
                  <a:pt x="1082619" y="960702"/>
                  <a:pt x="1082619" y="960702"/>
                </a:cubicBezTo>
                <a:cubicBezTo>
                  <a:pt x="1082619" y="960702"/>
                  <a:pt x="1082619" y="957851"/>
                  <a:pt x="1082619" y="957851"/>
                </a:cubicBezTo>
                <a:cubicBezTo>
                  <a:pt x="1074302" y="955000"/>
                  <a:pt x="1065985" y="963552"/>
                  <a:pt x="1057667" y="957851"/>
                </a:cubicBezTo>
                <a:cubicBezTo>
                  <a:pt x="1065985" y="952150"/>
                  <a:pt x="1063212" y="943598"/>
                  <a:pt x="1068757" y="937896"/>
                </a:cubicBezTo>
                <a:cubicBezTo>
                  <a:pt x="1068757" y="937896"/>
                  <a:pt x="1068757" y="937896"/>
                  <a:pt x="1071530" y="937896"/>
                </a:cubicBezTo>
                <a:cubicBezTo>
                  <a:pt x="1068757" y="937896"/>
                  <a:pt x="1068757" y="935045"/>
                  <a:pt x="1068757" y="929344"/>
                </a:cubicBezTo>
                <a:cubicBezTo>
                  <a:pt x="1068757" y="929344"/>
                  <a:pt x="1068757" y="929344"/>
                  <a:pt x="1068757" y="926493"/>
                </a:cubicBezTo>
                <a:close/>
                <a:moveTo>
                  <a:pt x="650350" y="919085"/>
                </a:moveTo>
                <a:cubicBezTo>
                  <a:pt x="649932" y="920015"/>
                  <a:pt x="648678" y="921876"/>
                  <a:pt x="647007" y="923944"/>
                </a:cubicBezTo>
                <a:lnTo>
                  <a:pt x="637480" y="931351"/>
                </a:lnTo>
                <a:lnTo>
                  <a:pt x="638300" y="930506"/>
                </a:lnTo>
                <a:lnTo>
                  <a:pt x="646171" y="923841"/>
                </a:lnTo>
                <a:lnTo>
                  <a:pt x="649347" y="919519"/>
                </a:lnTo>
                <a:close/>
                <a:moveTo>
                  <a:pt x="1109580" y="884260"/>
                </a:moveTo>
                <a:lnTo>
                  <a:pt x="1096734" y="893339"/>
                </a:lnTo>
                <a:cubicBezTo>
                  <a:pt x="1096734" y="893339"/>
                  <a:pt x="1096734" y="893339"/>
                  <a:pt x="1083359" y="899956"/>
                </a:cubicBezTo>
                <a:cubicBezTo>
                  <a:pt x="1076672" y="906574"/>
                  <a:pt x="1076672" y="906574"/>
                  <a:pt x="1069985" y="913191"/>
                </a:cubicBezTo>
                <a:cubicBezTo>
                  <a:pt x="1069985" y="913191"/>
                  <a:pt x="1069985" y="913191"/>
                  <a:pt x="1049922" y="933043"/>
                </a:cubicBezTo>
                <a:cubicBezTo>
                  <a:pt x="1049922" y="933043"/>
                  <a:pt x="1049922" y="933043"/>
                  <a:pt x="1029860" y="952895"/>
                </a:cubicBezTo>
                <a:cubicBezTo>
                  <a:pt x="1023173" y="959512"/>
                  <a:pt x="1009798" y="966130"/>
                  <a:pt x="1003111" y="972747"/>
                </a:cubicBezTo>
                <a:cubicBezTo>
                  <a:pt x="989736" y="985982"/>
                  <a:pt x="976361" y="999216"/>
                  <a:pt x="962986" y="1012451"/>
                </a:cubicBezTo>
                <a:cubicBezTo>
                  <a:pt x="956299" y="1019068"/>
                  <a:pt x="962986" y="1012451"/>
                  <a:pt x="949611" y="1019068"/>
                </a:cubicBezTo>
                <a:cubicBezTo>
                  <a:pt x="942924" y="1032303"/>
                  <a:pt x="929549" y="1038920"/>
                  <a:pt x="922862" y="1052155"/>
                </a:cubicBezTo>
                <a:cubicBezTo>
                  <a:pt x="916174" y="1058772"/>
                  <a:pt x="909487" y="1065390"/>
                  <a:pt x="902800" y="1072007"/>
                </a:cubicBezTo>
                <a:cubicBezTo>
                  <a:pt x="896112" y="1078624"/>
                  <a:pt x="889425" y="1078624"/>
                  <a:pt x="889425" y="1085242"/>
                </a:cubicBezTo>
                <a:cubicBezTo>
                  <a:pt x="882737" y="1091859"/>
                  <a:pt x="882737" y="1091859"/>
                  <a:pt x="876050" y="1098476"/>
                </a:cubicBezTo>
                <a:cubicBezTo>
                  <a:pt x="869363" y="1111711"/>
                  <a:pt x="855988" y="1124946"/>
                  <a:pt x="835926" y="1144797"/>
                </a:cubicBezTo>
                <a:cubicBezTo>
                  <a:pt x="829238" y="1151415"/>
                  <a:pt x="822551" y="1164649"/>
                  <a:pt x="815863" y="1171267"/>
                </a:cubicBezTo>
                <a:cubicBezTo>
                  <a:pt x="812520" y="1174575"/>
                  <a:pt x="809176" y="1179538"/>
                  <a:pt x="805832" y="1184501"/>
                </a:cubicBezTo>
                <a:lnTo>
                  <a:pt x="802413" y="1189013"/>
                </a:lnTo>
                <a:lnTo>
                  <a:pt x="839214" y="1167924"/>
                </a:lnTo>
                <a:cubicBezTo>
                  <a:pt x="841984" y="1167924"/>
                  <a:pt x="841984" y="1165088"/>
                  <a:pt x="844754" y="1165088"/>
                </a:cubicBezTo>
                <a:cubicBezTo>
                  <a:pt x="847524" y="1159414"/>
                  <a:pt x="850294" y="1156579"/>
                  <a:pt x="853063" y="1153742"/>
                </a:cubicBezTo>
                <a:cubicBezTo>
                  <a:pt x="866914" y="1133887"/>
                  <a:pt x="880764" y="1125377"/>
                  <a:pt x="897384" y="1133887"/>
                </a:cubicBezTo>
                <a:cubicBezTo>
                  <a:pt x="886304" y="1145232"/>
                  <a:pt x="869684" y="1156579"/>
                  <a:pt x="869684" y="1167924"/>
                </a:cubicBezTo>
                <a:cubicBezTo>
                  <a:pt x="866914" y="1165088"/>
                  <a:pt x="864144" y="1167924"/>
                  <a:pt x="858604" y="1165088"/>
                </a:cubicBezTo>
                <a:cubicBezTo>
                  <a:pt x="855834" y="1165088"/>
                  <a:pt x="855834" y="1167924"/>
                  <a:pt x="853063" y="1170761"/>
                </a:cubicBezTo>
                <a:cubicBezTo>
                  <a:pt x="850294" y="1173597"/>
                  <a:pt x="850294" y="1176433"/>
                  <a:pt x="847524" y="1176433"/>
                </a:cubicBezTo>
                <a:cubicBezTo>
                  <a:pt x="847524" y="1179270"/>
                  <a:pt x="847524" y="1179270"/>
                  <a:pt x="847524" y="1179270"/>
                </a:cubicBezTo>
                <a:cubicBezTo>
                  <a:pt x="847524" y="1184943"/>
                  <a:pt x="844754" y="1193452"/>
                  <a:pt x="853063" y="1199125"/>
                </a:cubicBezTo>
                <a:cubicBezTo>
                  <a:pt x="853063" y="1199125"/>
                  <a:pt x="853063" y="1199125"/>
                  <a:pt x="855834" y="1199125"/>
                </a:cubicBezTo>
                <a:cubicBezTo>
                  <a:pt x="858604" y="1196289"/>
                  <a:pt x="861374" y="1199125"/>
                  <a:pt x="864144" y="1199125"/>
                </a:cubicBezTo>
                <a:cubicBezTo>
                  <a:pt x="864144" y="1201962"/>
                  <a:pt x="864144" y="1204798"/>
                  <a:pt x="861374" y="1204798"/>
                </a:cubicBezTo>
                <a:cubicBezTo>
                  <a:pt x="861374" y="1207634"/>
                  <a:pt x="861374" y="1207634"/>
                  <a:pt x="861374" y="1207634"/>
                </a:cubicBezTo>
                <a:cubicBezTo>
                  <a:pt x="861374" y="1207634"/>
                  <a:pt x="861374" y="1207634"/>
                  <a:pt x="855834" y="1210471"/>
                </a:cubicBezTo>
                <a:cubicBezTo>
                  <a:pt x="850294" y="1221817"/>
                  <a:pt x="839214" y="1233163"/>
                  <a:pt x="830903" y="1244508"/>
                </a:cubicBezTo>
                <a:cubicBezTo>
                  <a:pt x="822593" y="1253018"/>
                  <a:pt x="817053" y="1264364"/>
                  <a:pt x="828133" y="1275709"/>
                </a:cubicBezTo>
                <a:cubicBezTo>
                  <a:pt x="847524" y="1261527"/>
                  <a:pt x="864144" y="1244508"/>
                  <a:pt x="877994" y="1221817"/>
                </a:cubicBezTo>
                <a:cubicBezTo>
                  <a:pt x="894614" y="1201962"/>
                  <a:pt x="905694" y="1179270"/>
                  <a:pt x="919545" y="1159414"/>
                </a:cubicBezTo>
                <a:cubicBezTo>
                  <a:pt x="911235" y="1162251"/>
                  <a:pt x="902924" y="1165088"/>
                  <a:pt x="897384" y="1159414"/>
                </a:cubicBezTo>
                <a:cubicBezTo>
                  <a:pt x="902924" y="1145232"/>
                  <a:pt x="919545" y="1131050"/>
                  <a:pt x="933395" y="1114031"/>
                </a:cubicBezTo>
                <a:cubicBezTo>
                  <a:pt x="938935" y="1116868"/>
                  <a:pt x="941705" y="1116868"/>
                  <a:pt x="947245" y="1122541"/>
                </a:cubicBezTo>
                <a:cubicBezTo>
                  <a:pt x="947245" y="1122541"/>
                  <a:pt x="947245" y="1122541"/>
                  <a:pt x="944475" y="1122541"/>
                </a:cubicBezTo>
                <a:cubicBezTo>
                  <a:pt x="947245" y="1122541"/>
                  <a:pt x="950015" y="1125377"/>
                  <a:pt x="950015" y="1125377"/>
                </a:cubicBezTo>
                <a:cubicBezTo>
                  <a:pt x="980485" y="1111195"/>
                  <a:pt x="1008186" y="1085667"/>
                  <a:pt x="1035887" y="1057302"/>
                </a:cubicBezTo>
                <a:cubicBezTo>
                  <a:pt x="1035887" y="1045956"/>
                  <a:pt x="1024806" y="1034611"/>
                  <a:pt x="1035887" y="1023264"/>
                </a:cubicBezTo>
                <a:cubicBezTo>
                  <a:pt x="1058047" y="1040283"/>
                  <a:pt x="1071897" y="1006246"/>
                  <a:pt x="1080207" y="992064"/>
                </a:cubicBezTo>
                <a:cubicBezTo>
                  <a:pt x="1096827" y="992064"/>
                  <a:pt x="1085747" y="992064"/>
                  <a:pt x="1102367" y="994900"/>
                </a:cubicBezTo>
                <a:cubicBezTo>
                  <a:pt x="1116217" y="977881"/>
                  <a:pt x="1121757" y="963699"/>
                  <a:pt x="1135608" y="949517"/>
                </a:cubicBezTo>
                <a:cubicBezTo>
                  <a:pt x="1143918" y="949517"/>
                  <a:pt x="1154998" y="952354"/>
                  <a:pt x="1166078" y="943844"/>
                </a:cubicBezTo>
                <a:cubicBezTo>
                  <a:pt x="1163308" y="932498"/>
                  <a:pt x="1146688" y="935335"/>
                  <a:pt x="1152228" y="926825"/>
                </a:cubicBezTo>
                <a:cubicBezTo>
                  <a:pt x="1160538" y="929662"/>
                  <a:pt x="1174388" y="915479"/>
                  <a:pt x="1163308" y="906970"/>
                </a:cubicBezTo>
                <a:cubicBezTo>
                  <a:pt x="1154998" y="904133"/>
                  <a:pt x="1143918" y="909806"/>
                  <a:pt x="1132838" y="918316"/>
                </a:cubicBezTo>
                <a:cubicBezTo>
                  <a:pt x="1121757" y="923988"/>
                  <a:pt x="1110678" y="932498"/>
                  <a:pt x="1099597" y="923988"/>
                </a:cubicBezTo>
                <a:cubicBezTo>
                  <a:pt x="1096827" y="916897"/>
                  <a:pt x="1097520" y="908388"/>
                  <a:pt x="1100636" y="899524"/>
                </a:cubicBezTo>
                <a:close/>
                <a:moveTo>
                  <a:pt x="3446961" y="868755"/>
                </a:moveTo>
                <a:lnTo>
                  <a:pt x="3454131" y="884278"/>
                </a:lnTo>
                <a:lnTo>
                  <a:pt x="3458393" y="888642"/>
                </a:lnTo>
                <a:lnTo>
                  <a:pt x="3460731" y="890030"/>
                </a:lnTo>
                <a:cubicBezTo>
                  <a:pt x="3465747" y="893339"/>
                  <a:pt x="3470762" y="896648"/>
                  <a:pt x="3477450" y="899956"/>
                </a:cubicBezTo>
                <a:cubicBezTo>
                  <a:pt x="3490824" y="913191"/>
                  <a:pt x="3497512" y="919808"/>
                  <a:pt x="3510886" y="933043"/>
                </a:cubicBezTo>
                <a:cubicBezTo>
                  <a:pt x="3524261" y="946278"/>
                  <a:pt x="3537636" y="959512"/>
                  <a:pt x="3551011" y="972747"/>
                </a:cubicBezTo>
                <a:cubicBezTo>
                  <a:pt x="3557698" y="972747"/>
                  <a:pt x="3564386" y="979364"/>
                  <a:pt x="3564386" y="985982"/>
                </a:cubicBezTo>
                <a:cubicBezTo>
                  <a:pt x="3571073" y="992599"/>
                  <a:pt x="3577760" y="999216"/>
                  <a:pt x="3584448" y="1005834"/>
                </a:cubicBezTo>
                <a:cubicBezTo>
                  <a:pt x="3597823" y="1019068"/>
                  <a:pt x="3611198" y="1032303"/>
                  <a:pt x="3624572" y="1045538"/>
                </a:cubicBezTo>
                <a:cubicBezTo>
                  <a:pt x="3637947" y="1065390"/>
                  <a:pt x="3651322" y="1078624"/>
                  <a:pt x="3664697" y="1091859"/>
                </a:cubicBezTo>
                <a:cubicBezTo>
                  <a:pt x="3671384" y="1105094"/>
                  <a:pt x="3678072" y="1111711"/>
                  <a:pt x="3691446" y="1124946"/>
                </a:cubicBezTo>
                <a:cubicBezTo>
                  <a:pt x="3698134" y="1131563"/>
                  <a:pt x="3704821" y="1144797"/>
                  <a:pt x="3711509" y="1151415"/>
                </a:cubicBezTo>
                <a:cubicBezTo>
                  <a:pt x="3731571" y="1171267"/>
                  <a:pt x="3744946" y="1191119"/>
                  <a:pt x="3744946" y="1210971"/>
                </a:cubicBezTo>
                <a:cubicBezTo>
                  <a:pt x="3751633" y="1217588"/>
                  <a:pt x="3751633" y="1204353"/>
                  <a:pt x="3758320" y="1210971"/>
                </a:cubicBezTo>
                <a:cubicBezTo>
                  <a:pt x="3758320" y="1224205"/>
                  <a:pt x="3778383" y="1230823"/>
                  <a:pt x="3778383" y="1244057"/>
                </a:cubicBezTo>
                <a:cubicBezTo>
                  <a:pt x="3778383" y="1244057"/>
                  <a:pt x="3771695" y="1237440"/>
                  <a:pt x="3771695" y="1237440"/>
                </a:cubicBezTo>
                <a:cubicBezTo>
                  <a:pt x="3778383" y="1250675"/>
                  <a:pt x="3785070" y="1250675"/>
                  <a:pt x="3791758" y="1257292"/>
                </a:cubicBezTo>
                <a:cubicBezTo>
                  <a:pt x="3798445" y="1263909"/>
                  <a:pt x="3798445" y="1277144"/>
                  <a:pt x="3805132" y="1283761"/>
                </a:cubicBezTo>
                <a:cubicBezTo>
                  <a:pt x="3811820" y="1296996"/>
                  <a:pt x="3818507" y="1303613"/>
                  <a:pt x="3825194" y="1310231"/>
                </a:cubicBezTo>
                <a:cubicBezTo>
                  <a:pt x="3831882" y="1323465"/>
                  <a:pt x="3831882" y="1330083"/>
                  <a:pt x="3838569" y="1343317"/>
                </a:cubicBezTo>
                <a:cubicBezTo>
                  <a:pt x="3838569" y="1343317"/>
                  <a:pt x="3838569" y="1343317"/>
                  <a:pt x="3845257" y="1349935"/>
                </a:cubicBezTo>
                <a:cubicBezTo>
                  <a:pt x="3845257" y="1349935"/>
                  <a:pt x="3845257" y="1349935"/>
                  <a:pt x="3851944" y="1356552"/>
                </a:cubicBezTo>
                <a:cubicBezTo>
                  <a:pt x="3851944" y="1356552"/>
                  <a:pt x="3851944" y="1356552"/>
                  <a:pt x="3858632" y="1369787"/>
                </a:cubicBezTo>
                <a:cubicBezTo>
                  <a:pt x="3865319" y="1389639"/>
                  <a:pt x="3878694" y="1409491"/>
                  <a:pt x="3892068" y="1429342"/>
                </a:cubicBezTo>
                <a:cubicBezTo>
                  <a:pt x="3898756" y="1449194"/>
                  <a:pt x="3905443" y="1469046"/>
                  <a:pt x="3912131" y="1488898"/>
                </a:cubicBezTo>
                <a:cubicBezTo>
                  <a:pt x="3918818" y="1488898"/>
                  <a:pt x="3925506" y="1495516"/>
                  <a:pt x="3925506" y="1488898"/>
                </a:cubicBezTo>
                <a:cubicBezTo>
                  <a:pt x="3865319" y="1356552"/>
                  <a:pt x="3785070" y="1230823"/>
                  <a:pt x="3691446" y="1118328"/>
                </a:cubicBezTo>
                <a:cubicBezTo>
                  <a:pt x="3647978" y="1062081"/>
                  <a:pt x="3599494" y="1007488"/>
                  <a:pt x="3547667" y="956204"/>
                </a:cubicBezTo>
                <a:close/>
                <a:moveTo>
                  <a:pt x="1295933" y="764782"/>
                </a:moveTo>
                <a:cubicBezTo>
                  <a:pt x="1304156" y="764782"/>
                  <a:pt x="1312379" y="773420"/>
                  <a:pt x="1309638" y="784938"/>
                </a:cubicBezTo>
                <a:cubicBezTo>
                  <a:pt x="1295933" y="790697"/>
                  <a:pt x="1282228" y="787818"/>
                  <a:pt x="1271264" y="779179"/>
                </a:cubicBezTo>
                <a:cubicBezTo>
                  <a:pt x="1276746" y="767661"/>
                  <a:pt x="1287710" y="764782"/>
                  <a:pt x="1295933" y="764782"/>
                </a:cubicBezTo>
                <a:close/>
                <a:moveTo>
                  <a:pt x="1306194" y="744947"/>
                </a:moveTo>
                <a:lnTo>
                  <a:pt x="1297356" y="747758"/>
                </a:lnTo>
                <a:cubicBezTo>
                  <a:pt x="1283982" y="760993"/>
                  <a:pt x="1270607" y="767610"/>
                  <a:pt x="1257232" y="780845"/>
                </a:cubicBezTo>
                <a:cubicBezTo>
                  <a:pt x="1250545" y="780845"/>
                  <a:pt x="1243857" y="787462"/>
                  <a:pt x="1237170" y="794079"/>
                </a:cubicBezTo>
                <a:cubicBezTo>
                  <a:pt x="1237170" y="794079"/>
                  <a:pt x="1237170" y="794079"/>
                  <a:pt x="1230482" y="800697"/>
                </a:cubicBezTo>
                <a:cubicBezTo>
                  <a:pt x="1230482" y="800697"/>
                  <a:pt x="1230482" y="800697"/>
                  <a:pt x="1217108" y="807314"/>
                </a:cubicBezTo>
                <a:cubicBezTo>
                  <a:pt x="1203733" y="813931"/>
                  <a:pt x="1190358" y="820549"/>
                  <a:pt x="1176983" y="833783"/>
                </a:cubicBezTo>
                <a:lnTo>
                  <a:pt x="1168176" y="839012"/>
                </a:lnTo>
                <a:lnTo>
                  <a:pt x="1182006" y="847404"/>
                </a:lnTo>
                <a:cubicBezTo>
                  <a:pt x="1188238" y="850241"/>
                  <a:pt x="1193778" y="853077"/>
                  <a:pt x="1196548" y="858750"/>
                </a:cubicBezTo>
                <a:cubicBezTo>
                  <a:pt x="1188239" y="861587"/>
                  <a:pt x="1152228" y="875769"/>
                  <a:pt x="1177158" y="898461"/>
                </a:cubicBezTo>
                <a:cubicBezTo>
                  <a:pt x="1191008" y="901297"/>
                  <a:pt x="1188239" y="892788"/>
                  <a:pt x="1202089" y="895624"/>
                </a:cubicBezTo>
                <a:cubicBezTo>
                  <a:pt x="1204859" y="878605"/>
                  <a:pt x="1221479" y="867260"/>
                  <a:pt x="1227019" y="853078"/>
                </a:cubicBezTo>
                <a:cubicBezTo>
                  <a:pt x="1218709" y="838895"/>
                  <a:pt x="1202089" y="858750"/>
                  <a:pt x="1193778" y="844568"/>
                </a:cubicBezTo>
                <a:cubicBezTo>
                  <a:pt x="1213169" y="819040"/>
                  <a:pt x="1213169" y="813367"/>
                  <a:pt x="1249179" y="802021"/>
                </a:cubicBezTo>
                <a:cubicBezTo>
                  <a:pt x="1260260" y="807694"/>
                  <a:pt x="1246409" y="824713"/>
                  <a:pt x="1251950" y="836059"/>
                </a:cubicBezTo>
                <a:cubicBezTo>
                  <a:pt x="1293500" y="821876"/>
                  <a:pt x="1315660" y="793512"/>
                  <a:pt x="1346131" y="765147"/>
                </a:cubicBezTo>
                <a:cubicBezTo>
                  <a:pt x="1332281" y="762311"/>
                  <a:pt x="1323971" y="742455"/>
                  <a:pt x="1304580" y="753801"/>
                </a:cubicBezTo>
                <a:close/>
                <a:moveTo>
                  <a:pt x="1486476" y="655267"/>
                </a:moveTo>
                <a:lnTo>
                  <a:pt x="1471229" y="661733"/>
                </a:lnTo>
                <a:cubicBezTo>
                  <a:pt x="1457854" y="668350"/>
                  <a:pt x="1437792" y="681585"/>
                  <a:pt x="1424417" y="688202"/>
                </a:cubicBezTo>
                <a:cubicBezTo>
                  <a:pt x="1417730" y="688202"/>
                  <a:pt x="1411042" y="688202"/>
                  <a:pt x="1404355" y="688202"/>
                </a:cubicBezTo>
                <a:cubicBezTo>
                  <a:pt x="1397667" y="694819"/>
                  <a:pt x="1390980" y="701437"/>
                  <a:pt x="1390980" y="701437"/>
                </a:cubicBezTo>
                <a:cubicBezTo>
                  <a:pt x="1384293" y="708054"/>
                  <a:pt x="1377605" y="708054"/>
                  <a:pt x="1370918" y="714671"/>
                </a:cubicBezTo>
                <a:lnTo>
                  <a:pt x="1354777" y="721060"/>
                </a:lnTo>
                <a:lnTo>
                  <a:pt x="1361842" y="738156"/>
                </a:lnTo>
                <a:cubicBezTo>
                  <a:pt x="1363098" y="744583"/>
                  <a:pt x="1362751" y="750965"/>
                  <a:pt x="1359981" y="756638"/>
                </a:cubicBezTo>
                <a:cubicBezTo>
                  <a:pt x="1379372" y="762311"/>
                  <a:pt x="1379372" y="739619"/>
                  <a:pt x="1398762" y="733946"/>
                </a:cubicBezTo>
                <a:cubicBezTo>
                  <a:pt x="1412611" y="739619"/>
                  <a:pt x="1407072" y="759474"/>
                  <a:pt x="1420922" y="765147"/>
                </a:cubicBezTo>
                <a:cubicBezTo>
                  <a:pt x="1429232" y="756638"/>
                  <a:pt x="1418152" y="759474"/>
                  <a:pt x="1415382" y="745292"/>
                </a:cubicBezTo>
                <a:cubicBezTo>
                  <a:pt x="1426462" y="731110"/>
                  <a:pt x="1445852" y="711254"/>
                  <a:pt x="1462472" y="697072"/>
                </a:cubicBezTo>
                <a:cubicBezTo>
                  <a:pt x="1481863" y="680053"/>
                  <a:pt x="1498483" y="668707"/>
                  <a:pt x="1504023" y="660198"/>
                </a:cubicBezTo>
                <a:cubicBezTo>
                  <a:pt x="1498483" y="663035"/>
                  <a:pt x="1494328" y="661616"/>
                  <a:pt x="1490519" y="658780"/>
                </a:cubicBezTo>
                <a:close/>
                <a:moveTo>
                  <a:pt x="2998079" y="582834"/>
                </a:moveTo>
                <a:lnTo>
                  <a:pt x="3002615" y="592123"/>
                </a:lnTo>
                <a:lnTo>
                  <a:pt x="3013632" y="589062"/>
                </a:lnTo>
                <a:lnTo>
                  <a:pt x="3011839" y="588115"/>
                </a:lnTo>
                <a:close/>
                <a:moveTo>
                  <a:pt x="1696661" y="578381"/>
                </a:moveTo>
                <a:lnTo>
                  <a:pt x="1611664" y="602177"/>
                </a:lnTo>
                <a:cubicBezTo>
                  <a:pt x="1611664" y="608794"/>
                  <a:pt x="1611664" y="608794"/>
                  <a:pt x="1611664" y="608794"/>
                </a:cubicBezTo>
                <a:cubicBezTo>
                  <a:pt x="1594946" y="615411"/>
                  <a:pt x="1578227" y="620374"/>
                  <a:pt x="1562344" y="625337"/>
                </a:cubicBezTo>
                <a:lnTo>
                  <a:pt x="1519161" y="641462"/>
                </a:lnTo>
                <a:lnTo>
                  <a:pt x="1520643" y="646016"/>
                </a:lnTo>
                <a:cubicBezTo>
                  <a:pt x="1537263" y="643179"/>
                  <a:pt x="1556653" y="640343"/>
                  <a:pt x="1576044" y="634670"/>
                </a:cubicBezTo>
                <a:cubicBezTo>
                  <a:pt x="1595434" y="628997"/>
                  <a:pt x="1617595" y="623324"/>
                  <a:pt x="1636985" y="623324"/>
                </a:cubicBezTo>
                <a:cubicBezTo>
                  <a:pt x="1628674" y="617651"/>
                  <a:pt x="1636985" y="611978"/>
                  <a:pt x="1636985" y="603469"/>
                </a:cubicBezTo>
                <a:cubicBezTo>
                  <a:pt x="1645295" y="600632"/>
                  <a:pt x="1656375" y="597796"/>
                  <a:pt x="1667456" y="594960"/>
                </a:cubicBezTo>
                <a:cubicBezTo>
                  <a:pt x="1670226" y="590705"/>
                  <a:pt x="1674381" y="587159"/>
                  <a:pt x="1679574" y="584323"/>
                </a:cubicBezTo>
                <a:close/>
                <a:moveTo>
                  <a:pt x="2935274" y="558731"/>
                </a:moveTo>
                <a:lnTo>
                  <a:pt x="2937865" y="567304"/>
                </a:lnTo>
                <a:lnTo>
                  <a:pt x="2937577" y="569077"/>
                </a:lnTo>
                <a:lnTo>
                  <a:pt x="2940785" y="571572"/>
                </a:lnTo>
                <a:cubicBezTo>
                  <a:pt x="2942457" y="572399"/>
                  <a:pt x="2942457" y="572399"/>
                  <a:pt x="2942457" y="575707"/>
                </a:cubicBezTo>
                <a:cubicBezTo>
                  <a:pt x="2949145" y="575707"/>
                  <a:pt x="2955832" y="577362"/>
                  <a:pt x="2961684" y="579843"/>
                </a:cubicBezTo>
                <a:lnTo>
                  <a:pt x="2975749" y="588849"/>
                </a:lnTo>
                <a:lnTo>
                  <a:pt x="2973529" y="581841"/>
                </a:lnTo>
                <a:lnTo>
                  <a:pt x="2975608" y="574211"/>
                </a:lnTo>
                <a:close/>
                <a:moveTo>
                  <a:pt x="899456" y="535342"/>
                </a:moveTo>
                <a:lnTo>
                  <a:pt x="894289" y="538410"/>
                </a:lnTo>
                <a:lnTo>
                  <a:pt x="896112" y="536004"/>
                </a:lnTo>
                <a:close/>
                <a:moveTo>
                  <a:pt x="909487" y="529386"/>
                </a:moveTo>
                <a:cubicBezTo>
                  <a:pt x="902800" y="536004"/>
                  <a:pt x="901128" y="536004"/>
                  <a:pt x="900292" y="535176"/>
                </a:cubicBezTo>
                <a:lnTo>
                  <a:pt x="899456" y="535342"/>
                </a:lnTo>
                <a:close/>
                <a:moveTo>
                  <a:pt x="1959409" y="516152"/>
                </a:moveTo>
                <a:lnTo>
                  <a:pt x="1947786" y="518659"/>
                </a:lnTo>
                <a:lnTo>
                  <a:pt x="1952770" y="519084"/>
                </a:lnTo>
                <a:lnTo>
                  <a:pt x="1963344" y="516152"/>
                </a:lnTo>
                <a:lnTo>
                  <a:pt x="1960245" y="516152"/>
                </a:lnTo>
                <a:cubicBezTo>
                  <a:pt x="1959409" y="516152"/>
                  <a:pt x="1959409" y="516152"/>
                  <a:pt x="1959409" y="516152"/>
                </a:cubicBezTo>
                <a:close/>
                <a:moveTo>
                  <a:pt x="1979471" y="509534"/>
                </a:moveTo>
                <a:cubicBezTo>
                  <a:pt x="1976128" y="509534"/>
                  <a:pt x="1974456" y="511189"/>
                  <a:pt x="1972784" y="512843"/>
                </a:cubicBezTo>
                <a:lnTo>
                  <a:pt x="1969606" y="514415"/>
                </a:lnTo>
                <a:lnTo>
                  <a:pt x="1986010" y="509866"/>
                </a:lnTo>
                <a:lnTo>
                  <a:pt x="1986019" y="509534"/>
                </a:lnTo>
                <a:close/>
                <a:moveTo>
                  <a:pt x="3636275" y="507053"/>
                </a:moveTo>
                <a:lnTo>
                  <a:pt x="3637469" y="507407"/>
                </a:lnTo>
                <a:lnTo>
                  <a:pt x="3637947" y="509534"/>
                </a:lnTo>
                <a:cubicBezTo>
                  <a:pt x="3634604" y="509534"/>
                  <a:pt x="3634604" y="507880"/>
                  <a:pt x="3636275" y="507053"/>
                </a:cubicBezTo>
                <a:close/>
                <a:moveTo>
                  <a:pt x="3636275" y="502090"/>
                </a:moveTo>
                <a:cubicBezTo>
                  <a:pt x="3637947" y="501263"/>
                  <a:pt x="3641291" y="502917"/>
                  <a:pt x="3644635" y="509534"/>
                </a:cubicBezTo>
                <a:lnTo>
                  <a:pt x="3637469" y="507407"/>
                </a:lnTo>
                <a:close/>
                <a:moveTo>
                  <a:pt x="2776660" y="501982"/>
                </a:moveTo>
                <a:lnTo>
                  <a:pt x="2769931" y="507029"/>
                </a:lnTo>
                <a:cubicBezTo>
                  <a:pt x="2781012" y="501356"/>
                  <a:pt x="2800402" y="507029"/>
                  <a:pt x="2819792" y="515538"/>
                </a:cubicBezTo>
                <a:cubicBezTo>
                  <a:pt x="2829487" y="519793"/>
                  <a:pt x="2838490" y="525466"/>
                  <a:pt x="2845761" y="531494"/>
                </a:cubicBezTo>
                <a:lnTo>
                  <a:pt x="2853314" y="540259"/>
                </a:lnTo>
                <a:lnTo>
                  <a:pt x="2867224" y="545102"/>
                </a:lnTo>
                <a:lnTo>
                  <a:pt x="2881097" y="549351"/>
                </a:lnTo>
                <a:lnTo>
                  <a:pt x="2892485" y="542310"/>
                </a:lnTo>
                <a:lnTo>
                  <a:pt x="2807351" y="509638"/>
                </a:lnTo>
                <a:close/>
                <a:moveTo>
                  <a:pt x="1202387" y="497235"/>
                </a:moveTo>
                <a:lnTo>
                  <a:pt x="1191089" y="505088"/>
                </a:lnTo>
                <a:cubicBezTo>
                  <a:pt x="1184507" y="512843"/>
                  <a:pt x="1192030" y="517806"/>
                  <a:pt x="1176983" y="522769"/>
                </a:cubicBezTo>
                <a:cubicBezTo>
                  <a:pt x="1190358" y="509534"/>
                  <a:pt x="1170296" y="509534"/>
                  <a:pt x="1176983" y="502917"/>
                </a:cubicBezTo>
                <a:cubicBezTo>
                  <a:pt x="1180327" y="506226"/>
                  <a:pt x="1187014" y="504571"/>
                  <a:pt x="1194538" y="501263"/>
                </a:cubicBezTo>
                <a:close/>
                <a:moveTo>
                  <a:pt x="1203733" y="496300"/>
                </a:moveTo>
                <a:lnTo>
                  <a:pt x="1203840" y="496490"/>
                </a:lnTo>
                <a:lnTo>
                  <a:pt x="1202387" y="497235"/>
                </a:lnTo>
                <a:close/>
                <a:moveTo>
                  <a:pt x="2549620" y="449978"/>
                </a:moveTo>
                <a:lnTo>
                  <a:pt x="2553868" y="453136"/>
                </a:lnTo>
                <a:lnTo>
                  <a:pt x="2550359" y="461819"/>
                </a:lnTo>
                <a:lnTo>
                  <a:pt x="2561275" y="463213"/>
                </a:lnTo>
                <a:cubicBezTo>
                  <a:pt x="2561275" y="463213"/>
                  <a:pt x="2567963" y="463213"/>
                  <a:pt x="2567963" y="463213"/>
                </a:cubicBezTo>
                <a:cubicBezTo>
                  <a:pt x="2574650" y="463213"/>
                  <a:pt x="2581338" y="463213"/>
                  <a:pt x="2588025" y="463213"/>
                </a:cubicBezTo>
                <a:cubicBezTo>
                  <a:pt x="2594712" y="469830"/>
                  <a:pt x="2608087" y="476448"/>
                  <a:pt x="2614774" y="476448"/>
                </a:cubicBezTo>
                <a:cubicBezTo>
                  <a:pt x="2628149" y="476448"/>
                  <a:pt x="2641524" y="476448"/>
                  <a:pt x="2648212" y="483065"/>
                </a:cubicBezTo>
                <a:cubicBezTo>
                  <a:pt x="2661586" y="483065"/>
                  <a:pt x="2668274" y="489682"/>
                  <a:pt x="2681648" y="489682"/>
                </a:cubicBezTo>
                <a:cubicBezTo>
                  <a:pt x="2681648" y="489682"/>
                  <a:pt x="2688336" y="491337"/>
                  <a:pt x="2699203" y="493818"/>
                </a:cubicBezTo>
                <a:lnTo>
                  <a:pt x="2734507" y="501353"/>
                </a:lnTo>
                <a:lnTo>
                  <a:pt x="2739461" y="495684"/>
                </a:lnTo>
                <a:lnTo>
                  <a:pt x="2733442" y="491201"/>
                </a:lnTo>
                <a:lnTo>
                  <a:pt x="2594712" y="456596"/>
                </a:lnTo>
                <a:cubicBezTo>
                  <a:pt x="2581338" y="456596"/>
                  <a:pt x="2574650" y="449978"/>
                  <a:pt x="2567963" y="449978"/>
                </a:cubicBezTo>
                <a:cubicBezTo>
                  <a:pt x="2567963" y="449978"/>
                  <a:pt x="2567963" y="449978"/>
                  <a:pt x="2556678" y="449978"/>
                </a:cubicBezTo>
                <a:close/>
                <a:moveTo>
                  <a:pt x="1068769" y="439150"/>
                </a:moveTo>
                <a:lnTo>
                  <a:pt x="1063297" y="443361"/>
                </a:lnTo>
                <a:lnTo>
                  <a:pt x="1060725" y="444124"/>
                </a:lnTo>
                <a:close/>
                <a:moveTo>
                  <a:pt x="2018162" y="438662"/>
                </a:moveTo>
                <a:lnTo>
                  <a:pt x="1959596" y="445227"/>
                </a:lnTo>
                <a:lnTo>
                  <a:pt x="1966206" y="450429"/>
                </a:lnTo>
                <a:cubicBezTo>
                  <a:pt x="1960001" y="456843"/>
                  <a:pt x="1944489" y="456843"/>
                  <a:pt x="1937120" y="450429"/>
                </a:cubicBezTo>
                <a:lnTo>
                  <a:pt x="1936094" y="448239"/>
                </a:lnTo>
                <a:lnTo>
                  <a:pt x="1826766" y="473171"/>
                </a:lnTo>
                <a:lnTo>
                  <a:pt x="1828879" y="477666"/>
                </a:lnTo>
                <a:lnTo>
                  <a:pt x="1832348" y="476448"/>
                </a:lnTo>
                <a:cubicBezTo>
                  <a:pt x="1832348" y="476448"/>
                  <a:pt x="1832348" y="476448"/>
                  <a:pt x="1852411" y="476448"/>
                </a:cubicBezTo>
                <a:cubicBezTo>
                  <a:pt x="1859098" y="469830"/>
                  <a:pt x="1865785" y="469830"/>
                  <a:pt x="1879160" y="469830"/>
                </a:cubicBezTo>
                <a:cubicBezTo>
                  <a:pt x="1885848" y="469830"/>
                  <a:pt x="1879160" y="469830"/>
                  <a:pt x="1885848" y="469830"/>
                </a:cubicBezTo>
                <a:cubicBezTo>
                  <a:pt x="1905910" y="463213"/>
                  <a:pt x="1925972" y="456596"/>
                  <a:pt x="1952722" y="456596"/>
                </a:cubicBezTo>
                <a:cubicBezTo>
                  <a:pt x="1962753" y="453287"/>
                  <a:pt x="1972784" y="451633"/>
                  <a:pt x="1983651" y="450805"/>
                </a:cubicBezTo>
                <a:lnTo>
                  <a:pt x="2009623" y="450208"/>
                </a:lnTo>
                <a:lnTo>
                  <a:pt x="2017865" y="438955"/>
                </a:lnTo>
                <a:close/>
                <a:moveTo>
                  <a:pt x="2075574" y="432227"/>
                </a:moveTo>
                <a:lnTo>
                  <a:pt x="2042044" y="435985"/>
                </a:lnTo>
                <a:lnTo>
                  <a:pt x="2044440" y="439885"/>
                </a:lnTo>
                <a:lnTo>
                  <a:pt x="2044099" y="443745"/>
                </a:lnTo>
                <a:lnTo>
                  <a:pt x="2053033" y="443361"/>
                </a:lnTo>
                <a:cubicBezTo>
                  <a:pt x="2056377" y="443361"/>
                  <a:pt x="2061392" y="443361"/>
                  <a:pt x="2066408" y="443361"/>
                </a:cubicBezTo>
                <a:lnTo>
                  <a:pt x="2076952" y="443361"/>
                </a:lnTo>
                <a:close/>
                <a:moveTo>
                  <a:pt x="1083986" y="428472"/>
                </a:moveTo>
                <a:cubicBezTo>
                  <a:pt x="1085031" y="428058"/>
                  <a:pt x="1085031" y="428472"/>
                  <a:pt x="1083359" y="430126"/>
                </a:cubicBezTo>
                <a:lnTo>
                  <a:pt x="1068769" y="439150"/>
                </a:lnTo>
                <a:lnTo>
                  <a:pt x="1078344" y="431781"/>
                </a:lnTo>
                <a:cubicBezTo>
                  <a:pt x="1080852" y="430126"/>
                  <a:pt x="1082941" y="428886"/>
                  <a:pt x="1083986" y="428472"/>
                </a:cubicBezTo>
                <a:close/>
                <a:moveTo>
                  <a:pt x="2153344" y="423509"/>
                </a:moveTo>
                <a:lnTo>
                  <a:pt x="2102042" y="429260"/>
                </a:lnTo>
                <a:lnTo>
                  <a:pt x="2117933" y="431863"/>
                </a:lnTo>
                <a:cubicBezTo>
                  <a:pt x="2130745" y="432572"/>
                  <a:pt x="2142517" y="431863"/>
                  <a:pt x="2154982" y="430445"/>
                </a:cubicBezTo>
                <a:cubicBezTo>
                  <a:pt x="2177143" y="427609"/>
                  <a:pt x="2199303" y="424772"/>
                  <a:pt x="2224234" y="430445"/>
                </a:cubicBezTo>
                <a:lnTo>
                  <a:pt x="2225332" y="436744"/>
                </a:lnTo>
                <a:lnTo>
                  <a:pt x="2226905" y="436744"/>
                </a:lnTo>
                <a:cubicBezTo>
                  <a:pt x="2246968" y="436744"/>
                  <a:pt x="2260342" y="436744"/>
                  <a:pt x="2273717" y="436744"/>
                </a:cubicBezTo>
                <a:lnTo>
                  <a:pt x="2306156" y="436744"/>
                </a:lnTo>
                <a:lnTo>
                  <a:pt x="2310061" y="436175"/>
                </a:lnTo>
                <a:lnTo>
                  <a:pt x="2311846" y="436744"/>
                </a:lnTo>
                <a:lnTo>
                  <a:pt x="2374028" y="436744"/>
                </a:lnTo>
                <a:cubicBezTo>
                  <a:pt x="2374028" y="436744"/>
                  <a:pt x="2374028" y="436744"/>
                  <a:pt x="2394090" y="443361"/>
                </a:cubicBezTo>
                <a:cubicBezTo>
                  <a:pt x="2394090" y="443361"/>
                  <a:pt x="2394090" y="443361"/>
                  <a:pt x="2420840" y="443361"/>
                </a:cubicBezTo>
                <a:lnTo>
                  <a:pt x="2439647" y="444136"/>
                </a:lnTo>
                <a:lnTo>
                  <a:pt x="2440297" y="436118"/>
                </a:lnTo>
                <a:lnTo>
                  <a:pt x="2457447" y="433416"/>
                </a:lnTo>
                <a:lnTo>
                  <a:pt x="2427527" y="430126"/>
                </a:lnTo>
                <a:cubicBezTo>
                  <a:pt x="2414152" y="430126"/>
                  <a:pt x="2394090" y="430126"/>
                  <a:pt x="2374028" y="430126"/>
                </a:cubicBezTo>
                <a:cubicBezTo>
                  <a:pt x="2374028" y="430126"/>
                  <a:pt x="2374028" y="430126"/>
                  <a:pt x="2320529" y="423509"/>
                </a:cubicBezTo>
                <a:cubicBezTo>
                  <a:pt x="2320529" y="423509"/>
                  <a:pt x="2320529" y="423509"/>
                  <a:pt x="2307154" y="423509"/>
                </a:cubicBezTo>
                <a:cubicBezTo>
                  <a:pt x="2307154" y="423509"/>
                  <a:pt x="2307154" y="423509"/>
                  <a:pt x="2293779" y="423509"/>
                </a:cubicBezTo>
                <a:cubicBezTo>
                  <a:pt x="2293779" y="423509"/>
                  <a:pt x="2293779" y="423509"/>
                  <a:pt x="2267030" y="423509"/>
                </a:cubicBezTo>
                <a:cubicBezTo>
                  <a:pt x="2267030" y="423509"/>
                  <a:pt x="2267030" y="423509"/>
                  <a:pt x="2240280" y="423509"/>
                </a:cubicBezTo>
                <a:cubicBezTo>
                  <a:pt x="2226905" y="423509"/>
                  <a:pt x="2220218" y="423509"/>
                  <a:pt x="2213530" y="423509"/>
                </a:cubicBezTo>
                <a:cubicBezTo>
                  <a:pt x="2213530" y="423509"/>
                  <a:pt x="2213530" y="423509"/>
                  <a:pt x="2153344" y="423509"/>
                </a:cubicBezTo>
                <a:close/>
                <a:moveTo>
                  <a:pt x="1118886" y="391456"/>
                </a:moveTo>
                <a:cubicBezTo>
                  <a:pt x="1122648" y="389595"/>
                  <a:pt x="1115125" y="397040"/>
                  <a:pt x="1130171" y="397040"/>
                </a:cubicBezTo>
                <a:cubicBezTo>
                  <a:pt x="1130171" y="397040"/>
                  <a:pt x="1133515" y="397040"/>
                  <a:pt x="1136023" y="397040"/>
                </a:cubicBezTo>
                <a:lnTo>
                  <a:pt x="1136859" y="397040"/>
                </a:lnTo>
                <a:cubicBezTo>
                  <a:pt x="1130171" y="403657"/>
                  <a:pt x="1116796" y="410274"/>
                  <a:pt x="1110109" y="416892"/>
                </a:cubicBezTo>
                <a:cubicBezTo>
                  <a:pt x="1116796" y="403657"/>
                  <a:pt x="1103422" y="410274"/>
                  <a:pt x="1110109" y="397040"/>
                </a:cubicBezTo>
                <a:cubicBezTo>
                  <a:pt x="1115125" y="393731"/>
                  <a:pt x="1117633" y="392077"/>
                  <a:pt x="1118886" y="391456"/>
                </a:cubicBezTo>
                <a:close/>
                <a:moveTo>
                  <a:pt x="1765474" y="271310"/>
                </a:moveTo>
                <a:cubicBezTo>
                  <a:pt x="1772162" y="271310"/>
                  <a:pt x="1772162" y="271310"/>
                  <a:pt x="1778849" y="271310"/>
                </a:cubicBezTo>
                <a:lnTo>
                  <a:pt x="1771258" y="272741"/>
                </a:lnTo>
                <a:close/>
                <a:moveTo>
                  <a:pt x="3242160" y="244129"/>
                </a:moveTo>
                <a:lnTo>
                  <a:pt x="3250078" y="244841"/>
                </a:lnTo>
                <a:lnTo>
                  <a:pt x="3253125" y="246111"/>
                </a:lnTo>
                <a:lnTo>
                  <a:pt x="3243390" y="244841"/>
                </a:lnTo>
                <a:close/>
                <a:moveTo>
                  <a:pt x="3240107" y="242939"/>
                </a:moveTo>
                <a:lnTo>
                  <a:pt x="3242160" y="244129"/>
                </a:lnTo>
                <a:lnTo>
                  <a:pt x="3240882" y="244014"/>
                </a:lnTo>
                <a:close/>
                <a:moveTo>
                  <a:pt x="3263453" y="238224"/>
                </a:moveTo>
                <a:cubicBezTo>
                  <a:pt x="3283515" y="251458"/>
                  <a:pt x="3263453" y="244841"/>
                  <a:pt x="3276828" y="258076"/>
                </a:cubicBezTo>
                <a:cubicBezTo>
                  <a:pt x="3273484" y="254767"/>
                  <a:pt x="3270140" y="253113"/>
                  <a:pt x="3265961" y="251458"/>
                </a:cubicBezTo>
                <a:lnTo>
                  <a:pt x="3253125" y="246111"/>
                </a:lnTo>
                <a:lnTo>
                  <a:pt x="3256870" y="246599"/>
                </a:lnTo>
                <a:cubicBezTo>
                  <a:pt x="3264706" y="245668"/>
                  <a:pt x="3258437" y="238224"/>
                  <a:pt x="3263453" y="238224"/>
                </a:cubicBezTo>
                <a:close/>
                <a:moveTo>
                  <a:pt x="3229348" y="236708"/>
                </a:moveTo>
                <a:lnTo>
                  <a:pt x="3236703" y="238224"/>
                </a:lnTo>
                <a:lnTo>
                  <a:pt x="3240107" y="242939"/>
                </a:lnTo>
                <a:close/>
                <a:moveTo>
                  <a:pt x="3198369" y="226124"/>
                </a:moveTo>
                <a:lnTo>
                  <a:pt x="3209954" y="231607"/>
                </a:lnTo>
                <a:lnTo>
                  <a:pt x="3207501" y="231910"/>
                </a:lnTo>
                <a:lnTo>
                  <a:pt x="3207341" y="231813"/>
                </a:lnTo>
                <a:close/>
                <a:moveTo>
                  <a:pt x="3169829" y="205137"/>
                </a:moveTo>
                <a:cubicBezTo>
                  <a:pt x="3183204" y="211755"/>
                  <a:pt x="3196579" y="218372"/>
                  <a:pt x="3209118" y="224989"/>
                </a:cubicBezTo>
                <a:lnTo>
                  <a:pt x="3229348" y="236708"/>
                </a:lnTo>
                <a:lnTo>
                  <a:pt x="3216641" y="234088"/>
                </a:lnTo>
                <a:cubicBezTo>
                  <a:pt x="3209954" y="231607"/>
                  <a:pt x="3203266" y="228298"/>
                  <a:pt x="3196579" y="224989"/>
                </a:cubicBezTo>
                <a:lnTo>
                  <a:pt x="3198369" y="226124"/>
                </a:lnTo>
                <a:lnTo>
                  <a:pt x="3190727" y="222508"/>
                </a:lnTo>
                <a:cubicBezTo>
                  <a:pt x="3184876" y="220026"/>
                  <a:pt x="3179860" y="218372"/>
                  <a:pt x="3176516" y="218372"/>
                </a:cubicBezTo>
                <a:cubicBezTo>
                  <a:pt x="3183204" y="218372"/>
                  <a:pt x="3176516" y="211755"/>
                  <a:pt x="3169829" y="205137"/>
                </a:cubicBezTo>
                <a:close/>
                <a:moveTo>
                  <a:pt x="1490689" y="132442"/>
                </a:moveTo>
                <a:lnTo>
                  <a:pt x="1488365" y="133070"/>
                </a:lnTo>
                <a:lnTo>
                  <a:pt x="1487221" y="132991"/>
                </a:lnTo>
                <a:close/>
                <a:moveTo>
                  <a:pt x="1491042" y="132347"/>
                </a:moveTo>
                <a:lnTo>
                  <a:pt x="1491291" y="132347"/>
                </a:lnTo>
                <a:lnTo>
                  <a:pt x="1490689" y="132442"/>
                </a:lnTo>
                <a:close/>
                <a:moveTo>
                  <a:pt x="1591602" y="92643"/>
                </a:moveTo>
                <a:lnTo>
                  <a:pt x="1598289" y="92643"/>
                </a:lnTo>
                <a:lnTo>
                  <a:pt x="1594959" y="94153"/>
                </a:lnTo>
                <a:close/>
                <a:moveTo>
                  <a:pt x="2093157" y="6618"/>
                </a:moveTo>
                <a:cubicBezTo>
                  <a:pt x="2096501" y="6618"/>
                  <a:pt x="2101516" y="6618"/>
                  <a:pt x="2107368" y="6618"/>
                </a:cubicBezTo>
                <a:lnTo>
                  <a:pt x="2113219" y="6618"/>
                </a:lnTo>
                <a:cubicBezTo>
                  <a:pt x="2106532" y="6618"/>
                  <a:pt x="2079782" y="13235"/>
                  <a:pt x="2093157" y="6618"/>
                </a:cubicBezTo>
                <a:close/>
                <a:moveTo>
                  <a:pt x="2106532" y="0"/>
                </a:moveTo>
                <a:cubicBezTo>
                  <a:pt x="2119907" y="0"/>
                  <a:pt x="2119907" y="0"/>
                  <a:pt x="2119907" y="0"/>
                </a:cubicBezTo>
                <a:cubicBezTo>
                  <a:pt x="2139969" y="0"/>
                  <a:pt x="2139969" y="0"/>
                  <a:pt x="2139969" y="6618"/>
                </a:cubicBezTo>
                <a:cubicBezTo>
                  <a:pt x="2153344" y="6618"/>
                  <a:pt x="2160031" y="6618"/>
                  <a:pt x="2173406" y="6618"/>
                </a:cubicBezTo>
                <a:cubicBezTo>
                  <a:pt x="2186781" y="6618"/>
                  <a:pt x="2186781" y="19852"/>
                  <a:pt x="2206843" y="13235"/>
                </a:cubicBezTo>
                <a:cubicBezTo>
                  <a:pt x="2226905" y="6618"/>
                  <a:pt x="2193468" y="6618"/>
                  <a:pt x="2220218" y="0"/>
                </a:cubicBezTo>
                <a:cubicBezTo>
                  <a:pt x="2240280" y="6618"/>
                  <a:pt x="2200156" y="6618"/>
                  <a:pt x="2220218" y="13235"/>
                </a:cubicBezTo>
                <a:cubicBezTo>
                  <a:pt x="2253655" y="13235"/>
                  <a:pt x="2287092" y="19852"/>
                  <a:pt x="2320529" y="13235"/>
                </a:cubicBezTo>
                <a:cubicBezTo>
                  <a:pt x="2313842" y="19852"/>
                  <a:pt x="2347278" y="13235"/>
                  <a:pt x="2360653" y="13235"/>
                </a:cubicBezTo>
                <a:cubicBezTo>
                  <a:pt x="2374028" y="19852"/>
                  <a:pt x="2367341" y="26469"/>
                  <a:pt x="2387403" y="26469"/>
                </a:cubicBezTo>
                <a:cubicBezTo>
                  <a:pt x="2400778" y="19852"/>
                  <a:pt x="2420840" y="13235"/>
                  <a:pt x="2434215" y="13235"/>
                </a:cubicBezTo>
                <a:cubicBezTo>
                  <a:pt x="2434215" y="19852"/>
                  <a:pt x="2440902" y="19852"/>
                  <a:pt x="2454277" y="26469"/>
                </a:cubicBezTo>
                <a:cubicBezTo>
                  <a:pt x="2460964" y="33087"/>
                  <a:pt x="2427527" y="19852"/>
                  <a:pt x="2434215" y="26469"/>
                </a:cubicBezTo>
                <a:cubicBezTo>
                  <a:pt x="2454277" y="33087"/>
                  <a:pt x="2494401" y="33087"/>
                  <a:pt x="2501089" y="33087"/>
                </a:cubicBezTo>
                <a:cubicBezTo>
                  <a:pt x="2487714" y="26469"/>
                  <a:pt x="2474339" y="26469"/>
                  <a:pt x="2474339" y="26469"/>
                </a:cubicBezTo>
                <a:cubicBezTo>
                  <a:pt x="2494401" y="26469"/>
                  <a:pt x="2514464" y="26469"/>
                  <a:pt x="2534526" y="33087"/>
                </a:cubicBezTo>
                <a:cubicBezTo>
                  <a:pt x="2561275" y="33087"/>
                  <a:pt x="2581338" y="39704"/>
                  <a:pt x="2594712" y="39704"/>
                </a:cubicBezTo>
                <a:cubicBezTo>
                  <a:pt x="2614774" y="46321"/>
                  <a:pt x="2628149" y="46321"/>
                  <a:pt x="2648212" y="52939"/>
                </a:cubicBezTo>
                <a:cubicBezTo>
                  <a:pt x="2661586" y="59556"/>
                  <a:pt x="2674961" y="59556"/>
                  <a:pt x="2688336" y="59556"/>
                </a:cubicBezTo>
                <a:cubicBezTo>
                  <a:pt x="2695024" y="66173"/>
                  <a:pt x="2695024" y="66173"/>
                  <a:pt x="2708398" y="66173"/>
                </a:cubicBezTo>
                <a:cubicBezTo>
                  <a:pt x="2708398" y="66173"/>
                  <a:pt x="2708398" y="66173"/>
                  <a:pt x="2701711" y="59556"/>
                </a:cubicBezTo>
                <a:cubicBezTo>
                  <a:pt x="2708398" y="59556"/>
                  <a:pt x="2715086" y="59556"/>
                  <a:pt x="2728460" y="59556"/>
                </a:cubicBezTo>
                <a:cubicBezTo>
                  <a:pt x="2728460" y="66173"/>
                  <a:pt x="2741835" y="66173"/>
                  <a:pt x="2755210" y="66173"/>
                </a:cubicBezTo>
                <a:cubicBezTo>
                  <a:pt x="2768585" y="72791"/>
                  <a:pt x="2781960" y="72791"/>
                  <a:pt x="2781960" y="79408"/>
                </a:cubicBezTo>
                <a:cubicBezTo>
                  <a:pt x="2768585" y="72791"/>
                  <a:pt x="2761898" y="72791"/>
                  <a:pt x="2761898" y="79408"/>
                </a:cubicBezTo>
                <a:cubicBezTo>
                  <a:pt x="2781960" y="79408"/>
                  <a:pt x="2788647" y="92643"/>
                  <a:pt x="2802022" y="86025"/>
                </a:cubicBezTo>
                <a:cubicBezTo>
                  <a:pt x="2802022" y="79408"/>
                  <a:pt x="2822084" y="92643"/>
                  <a:pt x="2835459" y="92643"/>
                </a:cubicBezTo>
                <a:cubicBezTo>
                  <a:pt x="2855521" y="99260"/>
                  <a:pt x="2822084" y="92643"/>
                  <a:pt x="2842146" y="99260"/>
                </a:cubicBezTo>
                <a:cubicBezTo>
                  <a:pt x="2848834" y="99260"/>
                  <a:pt x="2848834" y="99260"/>
                  <a:pt x="2855521" y="99260"/>
                </a:cubicBezTo>
                <a:cubicBezTo>
                  <a:pt x="2848834" y="105877"/>
                  <a:pt x="2808709" y="92643"/>
                  <a:pt x="2815397" y="105877"/>
                </a:cubicBezTo>
                <a:cubicBezTo>
                  <a:pt x="2822084" y="105877"/>
                  <a:pt x="2828772" y="105877"/>
                  <a:pt x="2835459" y="105877"/>
                </a:cubicBezTo>
                <a:cubicBezTo>
                  <a:pt x="2842146" y="105877"/>
                  <a:pt x="2842146" y="105877"/>
                  <a:pt x="2848834" y="112495"/>
                </a:cubicBezTo>
                <a:cubicBezTo>
                  <a:pt x="2848834" y="112495"/>
                  <a:pt x="2855521" y="112495"/>
                  <a:pt x="2855521" y="112495"/>
                </a:cubicBezTo>
                <a:cubicBezTo>
                  <a:pt x="2868896" y="119112"/>
                  <a:pt x="2882271" y="119112"/>
                  <a:pt x="2888958" y="119112"/>
                </a:cubicBezTo>
                <a:cubicBezTo>
                  <a:pt x="2895646" y="119112"/>
                  <a:pt x="2888958" y="125729"/>
                  <a:pt x="2895646" y="125729"/>
                </a:cubicBezTo>
                <a:cubicBezTo>
                  <a:pt x="2909020" y="125729"/>
                  <a:pt x="2935770" y="138964"/>
                  <a:pt x="2935770" y="132347"/>
                </a:cubicBezTo>
                <a:cubicBezTo>
                  <a:pt x="2929082" y="125729"/>
                  <a:pt x="2915708" y="132347"/>
                  <a:pt x="2909020" y="125729"/>
                </a:cubicBezTo>
                <a:cubicBezTo>
                  <a:pt x="2929082" y="125729"/>
                  <a:pt x="2942457" y="132347"/>
                  <a:pt x="2949145" y="132347"/>
                </a:cubicBezTo>
                <a:cubicBezTo>
                  <a:pt x="2962520" y="132347"/>
                  <a:pt x="2969207" y="138964"/>
                  <a:pt x="2982582" y="138964"/>
                </a:cubicBezTo>
                <a:cubicBezTo>
                  <a:pt x="2989269" y="145581"/>
                  <a:pt x="2975894" y="138964"/>
                  <a:pt x="2982582" y="145581"/>
                </a:cubicBezTo>
                <a:cubicBezTo>
                  <a:pt x="2975894" y="138964"/>
                  <a:pt x="2962520" y="138964"/>
                  <a:pt x="2955832" y="138964"/>
                </a:cubicBezTo>
                <a:cubicBezTo>
                  <a:pt x="2949145" y="138964"/>
                  <a:pt x="2942457" y="138964"/>
                  <a:pt x="2942457" y="138964"/>
                </a:cubicBezTo>
                <a:cubicBezTo>
                  <a:pt x="2969207" y="145581"/>
                  <a:pt x="2982582" y="152199"/>
                  <a:pt x="3002644" y="158816"/>
                </a:cubicBezTo>
                <a:cubicBezTo>
                  <a:pt x="3002644" y="152199"/>
                  <a:pt x="3002644" y="152199"/>
                  <a:pt x="2989269" y="145581"/>
                </a:cubicBezTo>
                <a:cubicBezTo>
                  <a:pt x="3009331" y="145581"/>
                  <a:pt x="3022706" y="152199"/>
                  <a:pt x="3036081" y="158816"/>
                </a:cubicBezTo>
                <a:cubicBezTo>
                  <a:pt x="3049456" y="165433"/>
                  <a:pt x="3042768" y="165433"/>
                  <a:pt x="3042768" y="165433"/>
                </a:cubicBezTo>
                <a:cubicBezTo>
                  <a:pt x="3062830" y="172051"/>
                  <a:pt x="3082893" y="178668"/>
                  <a:pt x="3102955" y="185285"/>
                </a:cubicBezTo>
                <a:cubicBezTo>
                  <a:pt x="3123017" y="198520"/>
                  <a:pt x="3143080" y="205137"/>
                  <a:pt x="3156454" y="205137"/>
                </a:cubicBezTo>
                <a:cubicBezTo>
                  <a:pt x="3163142" y="211755"/>
                  <a:pt x="3149767" y="211755"/>
                  <a:pt x="3149767" y="211755"/>
                </a:cubicBezTo>
                <a:cubicBezTo>
                  <a:pt x="3176516" y="224989"/>
                  <a:pt x="3163142" y="211755"/>
                  <a:pt x="3183204" y="224989"/>
                </a:cubicBezTo>
                <a:cubicBezTo>
                  <a:pt x="3186547" y="228298"/>
                  <a:pt x="3191563" y="231607"/>
                  <a:pt x="3196579" y="233261"/>
                </a:cubicBezTo>
                <a:lnTo>
                  <a:pt x="3207501" y="231910"/>
                </a:lnTo>
                <a:lnTo>
                  <a:pt x="3212461" y="234915"/>
                </a:lnTo>
                <a:cubicBezTo>
                  <a:pt x="3214969" y="236570"/>
                  <a:pt x="3216641" y="238224"/>
                  <a:pt x="3223328" y="244841"/>
                </a:cubicBezTo>
                <a:cubicBezTo>
                  <a:pt x="3230016" y="244841"/>
                  <a:pt x="3243390" y="251458"/>
                  <a:pt x="3250078" y="258076"/>
                </a:cubicBezTo>
                <a:cubicBezTo>
                  <a:pt x="3256765" y="258076"/>
                  <a:pt x="3270140" y="264693"/>
                  <a:pt x="3276828" y="271310"/>
                </a:cubicBezTo>
                <a:cubicBezTo>
                  <a:pt x="3296890" y="277928"/>
                  <a:pt x="3310264" y="291162"/>
                  <a:pt x="3330327" y="297780"/>
                </a:cubicBezTo>
                <a:cubicBezTo>
                  <a:pt x="3337014" y="304397"/>
                  <a:pt x="3337014" y="304397"/>
                  <a:pt x="3343702" y="304397"/>
                </a:cubicBezTo>
                <a:cubicBezTo>
                  <a:pt x="3343702" y="311014"/>
                  <a:pt x="3350389" y="311014"/>
                  <a:pt x="3350389" y="311014"/>
                </a:cubicBezTo>
                <a:cubicBezTo>
                  <a:pt x="3363764" y="317632"/>
                  <a:pt x="3370451" y="324249"/>
                  <a:pt x="3370451" y="324249"/>
                </a:cubicBezTo>
                <a:cubicBezTo>
                  <a:pt x="3383826" y="330866"/>
                  <a:pt x="3390513" y="330866"/>
                  <a:pt x="3390513" y="324249"/>
                </a:cubicBezTo>
                <a:cubicBezTo>
                  <a:pt x="3390513" y="324249"/>
                  <a:pt x="3370451" y="317632"/>
                  <a:pt x="3377138" y="317632"/>
                </a:cubicBezTo>
                <a:cubicBezTo>
                  <a:pt x="3383826" y="317632"/>
                  <a:pt x="3410576" y="330866"/>
                  <a:pt x="3403888" y="324249"/>
                </a:cubicBezTo>
                <a:cubicBezTo>
                  <a:pt x="3383826" y="317632"/>
                  <a:pt x="3363764" y="304397"/>
                  <a:pt x="3343702" y="297780"/>
                </a:cubicBezTo>
                <a:cubicBezTo>
                  <a:pt x="3330327" y="284545"/>
                  <a:pt x="3310264" y="284545"/>
                  <a:pt x="3296890" y="271310"/>
                </a:cubicBezTo>
                <a:cubicBezTo>
                  <a:pt x="3310264" y="271310"/>
                  <a:pt x="3316952" y="284545"/>
                  <a:pt x="3323639" y="284545"/>
                </a:cubicBezTo>
                <a:cubicBezTo>
                  <a:pt x="3323639" y="284545"/>
                  <a:pt x="3330327" y="284545"/>
                  <a:pt x="3323639" y="277928"/>
                </a:cubicBezTo>
                <a:cubicBezTo>
                  <a:pt x="3343702" y="284545"/>
                  <a:pt x="3343702" y="277928"/>
                  <a:pt x="3363764" y="291162"/>
                </a:cubicBezTo>
                <a:cubicBezTo>
                  <a:pt x="3357076" y="297780"/>
                  <a:pt x="3323639" y="277928"/>
                  <a:pt x="3337014" y="291162"/>
                </a:cubicBezTo>
                <a:cubicBezTo>
                  <a:pt x="3350389" y="297780"/>
                  <a:pt x="3363764" y="297780"/>
                  <a:pt x="3370451" y="304397"/>
                </a:cubicBezTo>
                <a:cubicBezTo>
                  <a:pt x="3377138" y="304397"/>
                  <a:pt x="3383826" y="304397"/>
                  <a:pt x="3383826" y="297780"/>
                </a:cubicBezTo>
                <a:cubicBezTo>
                  <a:pt x="3377138" y="297780"/>
                  <a:pt x="3350389" y="284545"/>
                  <a:pt x="3363764" y="284545"/>
                </a:cubicBezTo>
                <a:cubicBezTo>
                  <a:pt x="3370451" y="291162"/>
                  <a:pt x="3377138" y="291162"/>
                  <a:pt x="3383826" y="291162"/>
                </a:cubicBezTo>
                <a:cubicBezTo>
                  <a:pt x="3383826" y="304397"/>
                  <a:pt x="3423950" y="324249"/>
                  <a:pt x="3410576" y="324249"/>
                </a:cubicBezTo>
                <a:cubicBezTo>
                  <a:pt x="3417263" y="330866"/>
                  <a:pt x="3437325" y="337484"/>
                  <a:pt x="3457387" y="344101"/>
                </a:cubicBezTo>
                <a:cubicBezTo>
                  <a:pt x="3470762" y="357336"/>
                  <a:pt x="3490824" y="363953"/>
                  <a:pt x="3497512" y="377188"/>
                </a:cubicBezTo>
                <a:cubicBezTo>
                  <a:pt x="3497512" y="370570"/>
                  <a:pt x="3497512" y="370570"/>
                  <a:pt x="3504199" y="370570"/>
                </a:cubicBezTo>
                <a:cubicBezTo>
                  <a:pt x="3504199" y="377188"/>
                  <a:pt x="3510886" y="383805"/>
                  <a:pt x="3517574" y="383805"/>
                </a:cubicBezTo>
                <a:cubicBezTo>
                  <a:pt x="3524261" y="390422"/>
                  <a:pt x="3517574" y="390422"/>
                  <a:pt x="3510886" y="390422"/>
                </a:cubicBezTo>
                <a:cubicBezTo>
                  <a:pt x="3490824" y="377188"/>
                  <a:pt x="3470762" y="363953"/>
                  <a:pt x="3450700" y="350718"/>
                </a:cubicBezTo>
                <a:cubicBezTo>
                  <a:pt x="3457387" y="357336"/>
                  <a:pt x="3437325" y="350718"/>
                  <a:pt x="3450700" y="357336"/>
                </a:cubicBezTo>
                <a:cubicBezTo>
                  <a:pt x="3470762" y="363953"/>
                  <a:pt x="3504199" y="390422"/>
                  <a:pt x="3530949" y="403657"/>
                </a:cubicBezTo>
                <a:cubicBezTo>
                  <a:pt x="3524261" y="397040"/>
                  <a:pt x="3517574" y="390422"/>
                  <a:pt x="3524261" y="390422"/>
                </a:cubicBezTo>
                <a:cubicBezTo>
                  <a:pt x="3537636" y="397040"/>
                  <a:pt x="3551011" y="410274"/>
                  <a:pt x="3564386" y="423509"/>
                </a:cubicBezTo>
                <a:cubicBezTo>
                  <a:pt x="3577760" y="430126"/>
                  <a:pt x="3591136" y="436744"/>
                  <a:pt x="3597823" y="436744"/>
                </a:cubicBezTo>
                <a:cubicBezTo>
                  <a:pt x="3597823" y="443361"/>
                  <a:pt x="3597823" y="449978"/>
                  <a:pt x="3624572" y="463213"/>
                </a:cubicBezTo>
                <a:cubicBezTo>
                  <a:pt x="3631260" y="469830"/>
                  <a:pt x="3624572" y="463213"/>
                  <a:pt x="3631260" y="469830"/>
                </a:cubicBezTo>
                <a:cubicBezTo>
                  <a:pt x="3617885" y="469830"/>
                  <a:pt x="3617885" y="463213"/>
                  <a:pt x="3604510" y="456596"/>
                </a:cubicBezTo>
                <a:cubicBezTo>
                  <a:pt x="3624572" y="483065"/>
                  <a:pt x="3597823" y="449978"/>
                  <a:pt x="3597823" y="463213"/>
                </a:cubicBezTo>
                <a:cubicBezTo>
                  <a:pt x="3604510" y="469830"/>
                  <a:pt x="3617885" y="469830"/>
                  <a:pt x="3624572" y="483065"/>
                </a:cubicBezTo>
                <a:cubicBezTo>
                  <a:pt x="3617885" y="463213"/>
                  <a:pt x="3644635" y="489682"/>
                  <a:pt x="3637947" y="476448"/>
                </a:cubicBezTo>
                <a:cubicBezTo>
                  <a:pt x="3637947" y="483065"/>
                  <a:pt x="3664697" y="509534"/>
                  <a:pt x="3678072" y="509534"/>
                </a:cubicBezTo>
                <a:cubicBezTo>
                  <a:pt x="3678072" y="516152"/>
                  <a:pt x="3684759" y="516152"/>
                  <a:pt x="3691446" y="522769"/>
                </a:cubicBezTo>
                <a:cubicBezTo>
                  <a:pt x="3691446" y="536004"/>
                  <a:pt x="3644635" y="496300"/>
                  <a:pt x="3658010" y="516152"/>
                </a:cubicBezTo>
                <a:cubicBezTo>
                  <a:pt x="3617885" y="469830"/>
                  <a:pt x="3577760" y="456596"/>
                  <a:pt x="3537636" y="423509"/>
                </a:cubicBezTo>
                <a:cubicBezTo>
                  <a:pt x="3544324" y="443361"/>
                  <a:pt x="3577760" y="449978"/>
                  <a:pt x="3577760" y="456596"/>
                </a:cubicBezTo>
                <a:cubicBezTo>
                  <a:pt x="3591136" y="469830"/>
                  <a:pt x="3591136" y="469830"/>
                  <a:pt x="3597823" y="469830"/>
                </a:cubicBezTo>
                <a:cubicBezTo>
                  <a:pt x="3617885" y="489682"/>
                  <a:pt x="3611198" y="476448"/>
                  <a:pt x="3604510" y="483065"/>
                </a:cubicBezTo>
                <a:cubicBezTo>
                  <a:pt x="3617885" y="489682"/>
                  <a:pt x="3624572" y="496300"/>
                  <a:pt x="3624572" y="489682"/>
                </a:cubicBezTo>
                <a:cubicBezTo>
                  <a:pt x="3651322" y="509534"/>
                  <a:pt x="3617885" y="496300"/>
                  <a:pt x="3617885" y="502917"/>
                </a:cubicBezTo>
                <a:cubicBezTo>
                  <a:pt x="3631260" y="509534"/>
                  <a:pt x="3644635" y="529386"/>
                  <a:pt x="3664697" y="536004"/>
                </a:cubicBezTo>
                <a:cubicBezTo>
                  <a:pt x="3658010" y="536004"/>
                  <a:pt x="3664697" y="529386"/>
                  <a:pt x="3658010" y="529386"/>
                </a:cubicBezTo>
                <a:cubicBezTo>
                  <a:pt x="3651322" y="522769"/>
                  <a:pt x="3644635" y="516152"/>
                  <a:pt x="3637947" y="509534"/>
                </a:cubicBezTo>
                <a:cubicBezTo>
                  <a:pt x="3651322" y="516152"/>
                  <a:pt x="3658010" y="516152"/>
                  <a:pt x="3658010" y="516152"/>
                </a:cubicBezTo>
                <a:lnTo>
                  <a:pt x="3666993" y="523856"/>
                </a:lnTo>
                <a:lnTo>
                  <a:pt x="3664697" y="522769"/>
                </a:lnTo>
                <a:lnTo>
                  <a:pt x="3667655" y="524424"/>
                </a:lnTo>
                <a:lnTo>
                  <a:pt x="3683087" y="537658"/>
                </a:lnTo>
                <a:cubicBezTo>
                  <a:pt x="3691446" y="544275"/>
                  <a:pt x="3698134" y="549238"/>
                  <a:pt x="3698134" y="549238"/>
                </a:cubicBezTo>
                <a:cubicBezTo>
                  <a:pt x="3694790" y="542621"/>
                  <a:pt x="3689774" y="537658"/>
                  <a:pt x="3683923" y="533522"/>
                </a:cubicBezTo>
                <a:lnTo>
                  <a:pt x="3667655" y="524424"/>
                </a:lnTo>
                <a:lnTo>
                  <a:pt x="3666993" y="523856"/>
                </a:lnTo>
                <a:lnTo>
                  <a:pt x="3683923" y="531868"/>
                </a:lnTo>
                <a:cubicBezTo>
                  <a:pt x="3689774" y="536004"/>
                  <a:pt x="3694790" y="539312"/>
                  <a:pt x="3698134" y="536004"/>
                </a:cubicBezTo>
                <a:cubicBezTo>
                  <a:pt x="3698134" y="536004"/>
                  <a:pt x="3698134" y="542621"/>
                  <a:pt x="3704821" y="549238"/>
                </a:cubicBezTo>
                <a:cubicBezTo>
                  <a:pt x="3711509" y="555855"/>
                  <a:pt x="3718196" y="562473"/>
                  <a:pt x="3724884" y="569090"/>
                </a:cubicBezTo>
                <a:cubicBezTo>
                  <a:pt x="3738258" y="582325"/>
                  <a:pt x="3751633" y="595559"/>
                  <a:pt x="3758320" y="588942"/>
                </a:cubicBezTo>
                <a:cubicBezTo>
                  <a:pt x="3765008" y="602177"/>
                  <a:pt x="3758320" y="602177"/>
                  <a:pt x="3771695" y="608794"/>
                </a:cubicBezTo>
                <a:cubicBezTo>
                  <a:pt x="3778383" y="615411"/>
                  <a:pt x="3778383" y="608794"/>
                  <a:pt x="3778383" y="608794"/>
                </a:cubicBezTo>
                <a:cubicBezTo>
                  <a:pt x="3785070" y="622029"/>
                  <a:pt x="3791758" y="622029"/>
                  <a:pt x="3798445" y="622029"/>
                </a:cubicBezTo>
                <a:cubicBezTo>
                  <a:pt x="3805132" y="635263"/>
                  <a:pt x="3818507" y="648498"/>
                  <a:pt x="3825194" y="655115"/>
                </a:cubicBezTo>
                <a:cubicBezTo>
                  <a:pt x="3811820" y="648498"/>
                  <a:pt x="3798445" y="635263"/>
                  <a:pt x="3785070" y="628646"/>
                </a:cubicBezTo>
                <a:cubicBezTo>
                  <a:pt x="3778383" y="622029"/>
                  <a:pt x="3765008" y="622029"/>
                  <a:pt x="3758320" y="615411"/>
                </a:cubicBezTo>
                <a:cubicBezTo>
                  <a:pt x="3771695" y="628646"/>
                  <a:pt x="3771695" y="622029"/>
                  <a:pt x="3778383" y="628646"/>
                </a:cubicBezTo>
                <a:cubicBezTo>
                  <a:pt x="3785070" y="641881"/>
                  <a:pt x="3798445" y="648498"/>
                  <a:pt x="3805132" y="661733"/>
                </a:cubicBezTo>
                <a:cubicBezTo>
                  <a:pt x="3798445" y="655115"/>
                  <a:pt x="3805132" y="661733"/>
                  <a:pt x="3805132" y="674967"/>
                </a:cubicBezTo>
                <a:cubicBezTo>
                  <a:pt x="3825194" y="681585"/>
                  <a:pt x="3831882" y="701437"/>
                  <a:pt x="3838569" y="701437"/>
                </a:cubicBezTo>
                <a:cubicBezTo>
                  <a:pt x="3845257" y="708054"/>
                  <a:pt x="3851944" y="714671"/>
                  <a:pt x="3851944" y="708054"/>
                </a:cubicBezTo>
                <a:cubicBezTo>
                  <a:pt x="3845257" y="701437"/>
                  <a:pt x="3825194" y="688202"/>
                  <a:pt x="3831882" y="688202"/>
                </a:cubicBezTo>
                <a:cubicBezTo>
                  <a:pt x="3838569" y="694819"/>
                  <a:pt x="3858632" y="708054"/>
                  <a:pt x="3858632" y="708054"/>
                </a:cubicBezTo>
                <a:cubicBezTo>
                  <a:pt x="3851944" y="701437"/>
                  <a:pt x="3831882" y="681585"/>
                  <a:pt x="3838569" y="681585"/>
                </a:cubicBezTo>
                <a:cubicBezTo>
                  <a:pt x="3851944" y="688202"/>
                  <a:pt x="3858632" y="694819"/>
                  <a:pt x="3865319" y="701437"/>
                </a:cubicBezTo>
                <a:cubicBezTo>
                  <a:pt x="3872006" y="708054"/>
                  <a:pt x="3878694" y="714671"/>
                  <a:pt x="3885381" y="714671"/>
                </a:cubicBezTo>
                <a:cubicBezTo>
                  <a:pt x="3885381" y="727906"/>
                  <a:pt x="3878694" y="721289"/>
                  <a:pt x="3878694" y="721289"/>
                </a:cubicBezTo>
                <a:cubicBezTo>
                  <a:pt x="3892068" y="734523"/>
                  <a:pt x="3912131" y="767610"/>
                  <a:pt x="3925506" y="767610"/>
                </a:cubicBezTo>
                <a:cubicBezTo>
                  <a:pt x="3925506" y="774227"/>
                  <a:pt x="3932193" y="774227"/>
                  <a:pt x="3938880" y="780845"/>
                </a:cubicBezTo>
                <a:cubicBezTo>
                  <a:pt x="3938880" y="787462"/>
                  <a:pt x="3945568" y="787462"/>
                  <a:pt x="3945568" y="794079"/>
                </a:cubicBezTo>
                <a:cubicBezTo>
                  <a:pt x="3952255" y="800697"/>
                  <a:pt x="3965630" y="807314"/>
                  <a:pt x="3972317" y="820549"/>
                </a:cubicBezTo>
                <a:cubicBezTo>
                  <a:pt x="3972317" y="813931"/>
                  <a:pt x="3979005" y="833783"/>
                  <a:pt x="3985692" y="833783"/>
                </a:cubicBezTo>
                <a:cubicBezTo>
                  <a:pt x="3992380" y="847018"/>
                  <a:pt x="3985692" y="840400"/>
                  <a:pt x="3992380" y="847018"/>
                </a:cubicBezTo>
                <a:cubicBezTo>
                  <a:pt x="3999067" y="853635"/>
                  <a:pt x="4005754" y="860252"/>
                  <a:pt x="4012442" y="866870"/>
                </a:cubicBezTo>
                <a:cubicBezTo>
                  <a:pt x="4019129" y="880104"/>
                  <a:pt x="4032504" y="893339"/>
                  <a:pt x="4039192" y="899956"/>
                </a:cubicBezTo>
                <a:cubicBezTo>
                  <a:pt x="4032504" y="899956"/>
                  <a:pt x="4032504" y="899956"/>
                  <a:pt x="4032504" y="913191"/>
                </a:cubicBezTo>
                <a:cubicBezTo>
                  <a:pt x="4045879" y="933043"/>
                  <a:pt x="4045879" y="913191"/>
                  <a:pt x="4052566" y="926426"/>
                </a:cubicBezTo>
                <a:cubicBezTo>
                  <a:pt x="4045879" y="926426"/>
                  <a:pt x="4045879" y="926426"/>
                  <a:pt x="4045879" y="933043"/>
                </a:cubicBezTo>
                <a:cubicBezTo>
                  <a:pt x="4059254" y="933043"/>
                  <a:pt x="4052566" y="946278"/>
                  <a:pt x="4065941" y="952895"/>
                </a:cubicBezTo>
                <a:cubicBezTo>
                  <a:pt x="4072628" y="959512"/>
                  <a:pt x="4065941" y="946278"/>
                  <a:pt x="4072628" y="946278"/>
                </a:cubicBezTo>
                <a:cubicBezTo>
                  <a:pt x="4079316" y="959512"/>
                  <a:pt x="4086003" y="972747"/>
                  <a:pt x="4092691" y="985982"/>
                </a:cubicBezTo>
                <a:cubicBezTo>
                  <a:pt x="4106066" y="992599"/>
                  <a:pt x="4112753" y="1005834"/>
                  <a:pt x="4119440" y="1019068"/>
                </a:cubicBezTo>
                <a:cubicBezTo>
                  <a:pt x="4112753" y="1012451"/>
                  <a:pt x="4112753" y="1012451"/>
                  <a:pt x="4112753" y="1019068"/>
                </a:cubicBezTo>
                <a:cubicBezTo>
                  <a:pt x="4126128" y="1032303"/>
                  <a:pt x="4132815" y="1045538"/>
                  <a:pt x="4132815" y="1045538"/>
                </a:cubicBezTo>
                <a:cubicBezTo>
                  <a:pt x="4146190" y="1072007"/>
                  <a:pt x="4172940" y="1105094"/>
                  <a:pt x="4172940" y="1118328"/>
                </a:cubicBezTo>
                <a:cubicBezTo>
                  <a:pt x="4186314" y="1131563"/>
                  <a:pt x="4186314" y="1144797"/>
                  <a:pt x="4193002" y="1158032"/>
                </a:cubicBezTo>
                <a:cubicBezTo>
                  <a:pt x="4199689" y="1158032"/>
                  <a:pt x="4206376" y="1164649"/>
                  <a:pt x="4213064" y="1171267"/>
                </a:cubicBezTo>
                <a:cubicBezTo>
                  <a:pt x="4213064" y="1177884"/>
                  <a:pt x="4213064" y="1184501"/>
                  <a:pt x="4219752" y="1197736"/>
                </a:cubicBezTo>
                <a:cubicBezTo>
                  <a:pt x="4213064" y="1197736"/>
                  <a:pt x="4206376" y="1177884"/>
                  <a:pt x="4199689" y="1164649"/>
                </a:cubicBezTo>
                <a:cubicBezTo>
                  <a:pt x="4199689" y="1177884"/>
                  <a:pt x="4193002" y="1164649"/>
                  <a:pt x="4186314" y="1164649"/>
                </a:cubicBezTo>
                <a:cubicBezTo>
                  <a:pt x="4193002" y="1177884"/>
                  <a:pt x="4199689" y="1197736"/>
                  <a:pt x="4206376" y="1197736"/>
                </a:cubicBezTo>
                <a:cubicBezTo>
                  <a:pt x="4213064" y="1210971"/>
                  <a:pt x="4213064" y="1224205"/>
                  <a:pt x="4219752" y="1230823"/>
                </a:cubicBezTo>
                <a:cubicBezTo>
                  <a:pt x="4226438" y="1244057"/>
                  <a:pt x="4233126" y="1257292"/>
                  <a:pt x="4246501" y="1263909"/>
                </a:cubicBezTo>
                <a:cubicBezTo>
                  <a:pt x="4246501" y="1277144"/>
                  <a:pt x="4233126" y="1263909"/>
                  <a:pt x="4239814" y="1277144"/>
                </a:cubicBezTo>
                <a:cubicBezTo>
                  <a:pt x="4246501" y="1283761"/>
                  <a:pt x="4246501" y="1277144"/>
                  <a:pt x="4246501" y="1283761"/>
                </a:cubicBezTo>
                <a:cubicBezTo>
                  <a:pt x="4253188" y="1296996"/>
                  <a:pt x="4259876" y="1323465"/>
                  <a:pt x="4273250" y="1343317"/>
                </a:cubicBezTo>
                <a:cubicBezTo>
                  <a:pt x="4279938" y="1356552"/>
                  <a:pt x="4286626" y="1369787"/>
                  <a:pt x="4293312" y="1383021"/>
                </a:cubicBezTo>
                <a:cubicBezTo>
                  <a:pt x="4300000" y="1396256"/>
                  <a:pt x="4300000" y="1409491"/>
                  <a:pt x="4306688" y="1416108"/>
                </a:cubicBezTo>
                <a:cubicBezTo>
                  <a:pt x="4300000" y="1402873"/>
                  <a:pt x="4300000" y="1402873"/>
                  <a:pt x="4300000" y="1383021"/>
                </a:cubicBezTo>
                <a:cubicBezTo>
                  <a:pt x="4293312" y="1376404"/>
                  <a:pt x="4300000" y="1369787"/>
                  <a:pt x="4293312" y="1363169"/>
                </a:cubicBezTo>
                <a:lnTo>
                  <a:pt x="4293312" y="1369787"/>
                </a:lnTo>
                <a:cubicBezTo>
                  <a:pt x="4286626" y="1363169"/>
                  <a:pt x="4279938" y="1356552"/>
                  <a:pt x="4279938" y="1349935"/>
                </a:cubicBezTo>
                <a:cubicBezTo>
                  <a:pt x="4279938" y="1336700"/>
                  <a:pt x="4273250" y="1330083"/>
                  <a:pt x="4273250" y="1323465"/>
                </a:cubicBezTo>
                <a:cubicBezTo>
                  <a:pt x="4279938" y="1323465"/>
                  <a:pt x="4286626" y="1336700"/>
                  <a:pt x="4293312" y="1349935"/>
                </a:cubicBezTo>
                <a:cubicBezTo>
                  <a:pt x="4300000" y="1363169"/>
                  <a:pt x="4306688" y="1383021"/>
                  <a:pt x="4313375" y="1389639"/>
                </a:cubicBezTo>
                <a:cubicBezTo>
                  <a:pt x="4306688" y="1389639"/>
                  <a:pt x="4300000" y="1376404"/>
                  <a:pt x="4306688" y="1389639"/>
                </a:cubicBezTo>
                <a:cubicBezTo>
                  <a:pt x="4306688" y="1402873"/>
                  <a:pt x="4313375" y="1409491"/>
                  <a:pt x="4320062" y="1422725"/>
                </a:cubicBezTo>
                <a:cubicBezTo>
                  <a:pt x="4320062" y="1416108"/>
                  <a:pt x="4320062" y="1409491"/>
                  <a:pt x="4320062" y="1409491"/>
                </a:cubicBezTo>
                <a:cubicBezTo>
                  <a:pt x="4320062" y="1416108"/>
                  <a:pt x="4326750" y="1429342"/>
                  <a:pt x="4326750" y="1435960"/>
                </a:cubicBezTo>
                <a:cubicBezTo>
                  <a:pt x="4333437" y="1442577"/>
                  <a:pt x="4340124" y="1455812"/>
                  <a:pt x="4340124" y="1462429"/>
                </a:cubicBezTo>
                <a:cubicBezTo>
                  <a:pt x="4346812" y="1482281"/>
                  <a:pt x="4353500" y="1502133"/>
                  <a:pt x="4360186" y="1521985"/>
                </a:cubicBezTo>
                <a:cubicBezTo>
                  <a:pt x="4366874" y="1535220"/>
                  <a:pt x="4360186" y="1528602"/>
                  <a:pt x="4360186" y="1535220"/>
                </a:cubicBezTo>
                <a:cubicBezTo>
                  <a:pt x="4366874" y="1541837"/>
                  <a:pt x="4366874" y="1548454"/>
                  <a:pt x="4373562" y="1555072"/>
                </a:cubicBezTo>
                <a:cubicBezTo>
                  <a:pt x="4373562" y="1561689"/>
                  <a:pt x="4366874" y="1555072"/>
                  <a:pt x="4366874" y="1555072"/>
                </a:cubicBezTo>
                <a:cubicBezTo>
                  <a:pt x="4373562" y="1568306"/>
                  <a:pt x="4366874" y="1574924"/>
                  <a:pt x="4373562" y="1581541"/>
                </a:cubicBezTo>
                <a:cubicBezTo>
                  <a:pt x="4373562" y="1574924"/>
                  <a:pt x="4373562" y="1568306"/>
                  <a:pt x="4380249" y="1574924"/>
                </a:cubicBezTo>
                <a:cubicBezTo>
                  <a:pt x="4380249" y="1588158"/>
                  <a:pt x="4386936" y="1594776"/>
                  <a:pt x="4386936" y="1608010"/>
                </a:cubicBezTo>
                <a:cubicBezTo>
                  <a:pt x="4386936" y="1601393"/>
                  <a:pt x="4380249" y="1594776"/>
                  <a:pt x="4380249" y="1608010"/>
                </a:cubicBezTo>
                <a:cubicBezTo>
                  <a:pt x="4386936" y="1614628"/>
                  <a:pt x="4386936" y="1621245"/>
                  <a:pt x="4393624" y="1627862"/>
                </a:cubicBezTo>
                <a:cubicBezTo>
                  <a:pt x="4393624" y="1621245"/>
                  <a:pt x="4393624" y="1621245"/>
                  <a:pt x="4393624" y="1621245"/>
                </a:cubicBezTo>
                <a:cubicBezTo>
                  <a:pt x="4393624" y="1634480"/>
                  <a:pt x="4400311" y="1647714"/>
                  <a:pt x="4400311" y="1660949"/>
                </a:cubicBezTo>
                <a:cubicBezTo>
                  <a:pt x="4406998" y="1667566"/>
                  <a:pt x="4413686" y="1680801"/>
                  <a:pt x="4413686" y="1694036"/>
                </a:cubicBezTo>
                <a:cubicBezTo>
                  <a:pt x="4413686" y="1694036"/>
                  <a:pt x="4406998" y="1680801"/>
                  <a:pt x="4406998" y="1687418"/>
                </a:cubicBezTo>
                <a:cubicBezTo>
                  <a:pt x="4406998" y="1713887"/>
                  <a:pt x="4413686" y="1740357"/>
                  <a:pt x="4427061" y="1773443"/>
                </a:cubicBezTo>
                <a:cubicBezTo>
                  <a:pt x="4433748" y="1813147"/>
                  <a:pt x="4440436" y="1846234"/>
                  <a:pt x="4433748" y="1879321"/>
                </a:cubicBezTo>
                <a:cubicBezTo>
                  <a:pt x="4440436" y="1885938"/>
                  <a:pt x="4440436" y="1872703"/>
                  <a:pt x="4440436" y="1879321"/>
                </a:cubicBezTo>
                <a:cubicBezTo>
                  <a:pt x="4447123" y="1905790"/>
                  <a:pt x="4440436" y="1879321"/>
                  <a:pt x="4440436" y="1892555"/>
                </a:cubicBezTo>
                <a:cubicBezTo>
                  <a:pt x="4440436" y="1912407"/>
                  <a:pt x="4440436" y="1892555"/>
                  <a:pt x="4447123" y="1905790"/>
                </a:cubicBezTo>
                <a:cubicBezTo>
                  <a:pt x="4447123" y="1919025"/>
                  <a:pt x="4440436" y="1905790"/>
                  <a:pt x="4440436" y="1925642"/>
                </a:cubicBezTo>
                <a:cubicBezTo>
                  <a:pt x="4447123" y="1938877"/>
                  <a:pt x="4447123" y="1958729"/>
                  <a:pt x="4453810" y="1978580"/>
                </a:cubicBezTo>
                <a:cubicBezTo>
                  <a:pt x="4453810" y="1965346"/>
                  <a:pt x="4453810" y="1971963"/>
                  <a:pt x="4460498" y="1971963"/>
                </a:cubicBezTo>
                <a:cubicBezTo>
                  <a:pt x="4453810" y="1978580"/>
                  <a:pt x="4460498" y="1985198"/>
                  <a:pt x="4460498" y="1991815"/>
                </a:cubicBezTo>
                <a:cubicBezTo>
                  <a:pt x="4458826" y="1998433"/>
                  <a:pt x="4458408" y="2004636"/>
                  <a:pt x="4458721" y="2010530"/>
                </a:cubicBezTo>
                <a:lnTo>
                  <a:pt x="4459923" y="2018284"/>
                </a:lnTo>
                <a:lnTo>
                  <a:pt x="4454646" y="2018284"/>
                </a:lnTo>
                <a:cubicBezTo>
                  <a:pt x="4453810" y="2018284"/>
                  <a:pt x="4453810" y="2018284"/>
                  <a:pt x="4453810" y="2018284"/>
                </a:cubicBezTo>
                <a:cubicBezTo>
                  <a:pt x="4453810" y="2038136"/>
                  <a:pt x="4460498" y="2051371"/>
                  <a:pt x="4460498" y="2064606"/>
                </a:cubicBezTo>
                <a:lnTo>
                  <a:pt x="4460498" y="2057988"/>
                </a:lnTo>
                <a:cubicBezTo>
                  <a:pt x="4460498" y="2071223"/>
                  <a:pt x="4467185" y="2064606"/>
                  <a:pt x="4467185" y="2064606"/>
                </a:cubicBezTo>
                <a:cubicBezTo>
                  <a:pt x="4460498" y="2091075"/>
                  <a:pt x="4467185" y="2084458"/>
                  <a:pt x="4467185" y="2104310"/>
                </a:cubicBezTo>
                <a:cubicBezTo>
                  <a:pt x="4467185" y="2110927"/>
                  <a:pt x="4460498" y="2130779"/>
                  <a:pt x="4467185" y="2144014"/>
                </a:cubicBezTo>
                <a:cubicBezTo>
                  <a:pt x="4467185" y="2137396"/>
                  <a:pt x="4467185" y="2130779"/>
                  <a:pt x="4473872" y="2130779"/>
                </a:cubicBezTo>
                <a:cubicBezTo>
                  <a:pt x="4467185" y="2144014"/>
                  <a:pt x="4473872" y="2157248"/>
                  <a:pt x="4467185" y="2163866"/>
                </a:cubicBezTo>
                <a:cubicBezTo>
                  <a:pt x="4473872" y="2170483"/>
                  <a:pt x="4473872" y="2196952"/>
                  <a:pt x="4467185" y="2196952"/>
                </a:cubicBezTo>
                <a:cubicBezTo>
                  <a:pt x="4473872" y="2230039"/>
                  <a:pt x="4473872" y="2263125"/>
                  <a:pt x="4467185" y="2296212"/>
                </a:cubicBezTo>
                <a:cubicBezTo>
                  <a:pt x="4473872" y="2316064"/>
                  <a:pt x="4480560" y="2309447"/>
                  <a:pt x="4473872" y="2329299"/>
                </a:cubicBezTo>
                <a:cubicBezTo>
                  <a:pt x="4467185" y="2316064"/>
                  <a:pt x="4473872" y="2342533"/>
                  <a:pt x="4467185" y="2349151"/>
                </a:cubicBezTo>
                <a:cubicBezTo>
                  <a:pt x="4467185" y="2362385"/>
                  <a:pt x="4467185" y="2382237"/>
                  <a:pt x="4467185" y="2402089"/>
                </a:cubicBezTo>
                <a:cubicBezTo>
                  <a:pt x="4467185" y="2415324"/>
                  <a:pt x="4467185" y="2435176"/>
                  <a:pt x="4473872" y="2441793"/>
                </a:cubicBezTo>
                <a:cubicBezTo>
                  <a:pt x="4467185" y="2455028"/>
                  <a:pt x="4467185" y="2468263"/>
                  <a:pt x="4467185" y="2481497"/>
                </a:cubicBezTo>
                <a:cubicBezTo>
                  <a:pt x="4460498" y="2468263"/>
                  <a:pt x="4460498" y="2488114"/>
                  <a:pt x="4460498" y="2514584"/>
                </a:cubicBezTo>
                <a:cubicBezTo>
                  <a:pt x="4453810" y="2541053"/>
                  <a:pt x="4453810" y="2574140"/>
                  <a:pt x="4453810" y="2587374"/>
                </a:cubicBezTo>
                <a:cubicBezTo>
                  <a:pt x="4447123" y="2593992"/>
                  <a:pt x="4453810" y="2554288"/>
                  <a:pt x="4447123" y="2554288"/>
                </a:cubicBezTo>
                <a:cubicBezTo>
                  <a:pt x="4447123" y="2567522"/>
                  <a:pt x="4440436" y="2574140"/>
                  <a:pt x="4440436" y="2587374"/>
                </a:cubicBezTo>
                <a:cubicBezTo>
                  <a:pt x="4447123" y="2580757"/>
                  <a:pt x="4440436" y="2593992"/>
                  <a:pt x="4440436" y="2607226"/>
                </a:cubicBezTo>
                <a:cubicBezTo>
                  <a:pt x="4440436" y="2607226"/>
                  <a:pt x="4440436" y="2607226"/>
                  <a:pt x="4447123" y="2613844"/>
                </a:cubicBezTo>
                <a:cubicBezTo>
                  <a:pt x="4440436" y="2633696"/>
                  <a:pt x="4440436" y="2607226"/>
                  <a:pt x="4433748" y="2613844"/>
                </a:cubicBezTo>
                <a:cubicBezTo>
                  <a:pt x="4427061" y="2627078"/>
                  <a:pt x="4427061" y="2646930"/>
                  <a:pt x="4420374" y="2640313"/>
                </a:cubicBezTo>
                <a:cubicBezTo>
                  <a:pt x="4420374" y="2653548"/>
                  <a:pt x="4427061" y="2653548"/>
                  <a:pt x="4427061" y="2666782"/>
                </a:cubicBezTo>
                <a:cubicBezTo>
                  <a:pt x="4420374" y="2673400"/>
                  <a:pt x="4413686" y="2699869"/>
                  <a:pt x="4406998" y="2713104"/>
                </a:cubicBezTo>
                <a:cubicBezTo>
                  <a:pt x="4413686" y="2719721"/>
                  <a:pt x="4427061" y="2686634"/>
                  <a:pt x="4427061" y="2686634"/>
                </a:cubicBezTo>
                <a:cubicBezTo>
                  <a:pt x="4427061" y="2719721"/>
                  <a:pt x="4406998" y="2719721"/>
                  <a:pt x="4406998" y="2759425"/>
                </a:cubicBezTo>
                <a:cubicBezTo>
                  <a:pt x="4413686" y="2739573"/>
                  <a:pt x="4420374" y="2732956"/>
                  <a:pt x="4420374" y="2726338"/>
                </a:cubicBezTo>
                <a:cubicBezTo>
                  <a:pt x="4427061" y="2719721"/>
                  <a:pt x="4433748" y="2713104"/>
                  <a:pt x="4440436" y="2686634"/>
                </a:cubicBezTo>
                <a:cubicBezTo>
                  <a:pt x="4433748" y="2699869"/>
                  <a:pt x="4433748" y="2713104"/>
                  <a:pt x="4433748" y="2719721"/>
                </a:cubicBezTo>
                <a:cubicBezTo>
                  <a:pt x="4430405" y="2726338"/>
                  <a:pt x="4428733" y="2732956"/>
                  <a:pt x="4427061" y="2737919"/>
                </a:cubicBezTo>
                <a:lnTo>
                  <a:pt x="4426318" y="2738838"/>
                </a:lnTo>
                <a:lnTo>
                  <a:pt x="4427061" y="2732956"/>
                </a:lnTo>
                <a:cubicBezTo>
                  <a:pt x="4413686" y="2746190"/>
                  <a:pt x="4406998" y="2766042"/>
                  <a:pt x="4400311" y="2779277"/>
                </a:cubicBezTo>
                <a:cubicBezTo>
                  <a:pt x="4400311" y="2772659"/>
                  <a:pt x="4406998" y="2766042"/>
                  <a:pt x="4393624" y="2779277"/>
                </a:cubicBezTo>
                <a:cubicBezTo>
                  <a:pt x="4393624" y="2785894"/>
                  <a:pt x="4386936" y="2792511"/>
                  <a:pt x="4386936" y="2805746"/>
                </a:cubicBezTo>
                <a:cubicBezTo>
                  <a:pt x="4393624" y="2799129"/>
                  <a:pt x="4393624" y="2779277"/>
                  <a:pt x="4393624" y="2799129"/>
                </a:cubicBezTo>
                <a:cubicBezTo>
                  <a:pt x="4386936" y="2818981"/>
                  <a:pt x="4380249" y="2832215"/>
                  <a:pt x="4386936" y="2845450"/>
                </a:cubicBezTo>
                <a:cubicBezTo>
                  <a:pt x="4373562" y="2858685"/>
                  <a:pt x="4360186" y="2898389"/>
                  <a:pt x="4366874" y="2898389"/>
                </a:cubicBezTo>
                <a:cubicBezTo>
                  <a:pt x="4366874" y="2898389"/>
                  <a:pt x="4360186" y="2905006"/>
                  <a:pt x="4360186" y="2911623"/>
                </a:cubicBezTo>
                <a:cubicBezTo>
                  <a:pt x="4366874" y="2918241"/>
                  <a:pt x="4353500" y="2924858"/>
                  <a:pt x="4353500" y="2944710"/>
                </a:cubicBezTo>
                <a:cubicBezTo>
                  <a:pt x="4346812" y="2951327"/>
                  <a:pt x="4346812" y="2944710"/>
                  <a:pt x="4333437" y="2964562"/>
                </a:cubicBezTo>
                <a:cubicBezTo>
                  <a:pt x="4333437" y="2971179"/>
                  <a:pt x="4333437" y="2984414"/>
                  <a:pt x="4333437" y="2991031"/>
                </a:cubicBezTo>
                <a:cubicBezTo>
                  <a:pt x="4326750" y="3004266"/>
                  <a:pt x="4326750" y="3010883"/>
                  <a:pt x="4320062" y="3024118"/>
                </a:cubicBezTo>
                <a:cubicBezTo>
                  <a:pt x="4320062" y="3024118"/>
                  <a:pt x="4320062" y="3017501"/>
                  <a:pt x="4320062" y="3010883"/>
                </a:cubicBezTo>
                <a:cubicBezTo>
                  <a:pt x="4320062" y="3010883"/>
                  <a:pt x="4320062" y="3004266"/>
                  <a:pt x="4326750" y="3004266"/>
                </a:cubicBezTo>
                <a:cubicBezTo>
                  <a:pt x="4326750" y="2997649"/>
                  <a:pt x="4326750" y="2991031"/>
                  <a:pt x="4326750" y="2991031"/>
                </a:cubicBezTo>
                <a:cubicBezTo>
                  <a:pt x="4320062" y="3004266"/>
                  <a:pt x="4313375" y="3010883"/>
                  <a:pt x="4313375" y="3017501"/>
                </a:cubicBezTo>
                <a:cubicBezTo>
                  <a:pt x="4306688" y="3043970"/>
                  <a:pt x="4300000" y="3050587"/>
                  <a:pt x="4300000" y="3063822"/>
                </a:cubicBezTo>
                <a:cubicBezTo>
                  <a:pt x="4293312" y="3077056"/>
                  <a:pt x="4293312" y="3083674"/>
                  <a:pt x="4286626" y="3096908"/>
                </a:cubicBezTo>
                <a:cubicBezTo>
                  <a:pt x="4286626" y="3103526"/>
                  <a:pt x="4279938" y="3116760"/>
                  <a:pt x="4279938" y="3123378"/>
                </a:cubicBezTo>
                <a:cubicBezTo>
                  <a:pt x="4273250" y="3143230"/>
                  <a:pt x="4266563" y="3163082"/>
                  <a:pt x="4246501" y="3176316"/>
                </a:cubicBezTo>
                <a:cubicBezTo>
                  <a:pt x="4253188" y="3182934"/>
                  <a:pt x="4253188" y="3189551"/>
                  <a:pt x="4246501" y="3196168"/>
                </a:cubicBezTo>
                <a:cubicBezTo>
                  <a:pt x="4239814" y="3202786"/>
                  <a:pt x="4239814" y="3202786"/>
                  <a:pt x="4233126" y="3202786"/>
                </a:cubicBezTo>
                <a:cubicBezTo>
                  <a:pt x="4233126" y="3202786"/>
                  <a:pt x="4233126" y="3202786"/>
                  <a:pt x="4226438" y="3216020"/>
                </a:cubicBezTo>
                <a:cubicBezTo>
                  <a:pt x="4226438" y="3222638"/>
                  <a:pt x="4239814" y="3202786"/>
                  <a:pt x="4233126" y="3222638"/>
                </a:cubicBezTo>
                <a:cubicBezTo>
                  <a:pt x="4219752" y="3249107"/>
                  <a:pt x="4206376" y="3262342"/>
                  <a:pt x="4206376" y="3282194"/>
                </a:cubicBezTo>
                <a:cubicBezTo>
                  <a:pt x="4193002" y="3302046"/>
                  <a:pt x="4206376" y="3268959"/>
                  <a:pt x="4199689" y="3275576"/>
                </a:cubicBezTo>
                <a:cubicBezTo>
                  <a:pt x="4186314" y="3295428"/>
                  <a:pt x="4166252" y="3321897"/>
                  <a:pt x="4172940" y="3335132"/>
                </a:cubicBezTo>
                <a:cubicBezTo>
                  <a:pt x="4159565" y="3348367"/>
                  <a:pt x="4146190" y="3361601"/>
                  <a:pt x="4146190" y="3381453"/>
                </a:cubicBezTo>
                <a:cubicBezTo>
                  <a:pt x="4132815" y="3388071"/>
                  <a:pt x="4139502" y="3381453"/>
                  <a:pt x="4126128" y="3394688"/>
                </a:cubicBezTo>
                <a:cubicBezTo>
                  <a:pt x="4126128" y="3414540"/>
                  <a:pt x="4106066" y="3414540"/>
                  <a:pt x="4106066" y="3427775"/>
                </a:cubicBezTo>
                <a:cubicBezTo>
                  <a:pt x="4106066" y="3427775"/>
                  <a:pt x="4106066" y="3441009"/>
                  <a:pt x="4106066" y="3447627"/>
                </a:cubicBezTo>
                <a:cubicBezTo>
                  <a:pt x="4092691" y="3454244"/>
                  <a:pt x="4106066" y="3421157"/>
                  <a:pt x="4092691" y="3434392"/>
                </a:cubicBezTo>
                <a:cubicBezTo>
                  <a:pt x="4092691" y="3447627"/>
                  <a:pt x="4086003" y="3447627"/>
                  <a:pt x="4079316" y="3454244"/>
                </a:cubicBezTo>
                <a:cubicBezTo>
                  <a:pt x="4086003" y="3454244"/>
                  <a:pt x="4092691" y="3454244"/>
                  <a:pt x="4086003" y="3467479"/>
                </a:cubicBezTo>
                <a:cubicBezTo>
                  <a:pt x="4072628" y="3474096"/>
                  <a:pt x="4079316" y="3454244"/>
                  <a:pt x="4072628" y="3474096"/>
                </a:cubicBezTo>
                <a:cubicBezTo>
                  <a:pt x="4065941" y="3487331"/>
                  <a:pt x="4072628" y="3480713"/>
                  <a:pt x="4079316" y="3480713"/>
                </a:cubicBezTo>
                <a:cubicBezTo>
                  <a:pt x="4065941" y="3487331"/>
                  <a:pt x="4079316" y="3487331"/>
                  <a:pt x="4065941" y="3500565"/>
                </a:cubicBezTo>
                <a:cubicBezTo>
                  <a:pt x="4072628" y="3493948"/>
                  <a:pt x="4065941" y="3500565"/>
                  <a:pt x="4059254" y="3507183"/>
                </a:cubicBezTo>
                <a:cubicBezTo>
                  <a:pt x="4052566" y="3527035"/>
                  <a:pt x="4032504" y="3540269"/>
                  <a:pt x="4039192" y="3553504"/>
                </a:cubicBezTo>
                <a:cubicBezTo>
                  <a:pt x="4032504" y="3546887"/>
                  <a:pt x="4025816" y="3560121"/>
                  <a:pt x="4019129" y="3560121"/>
                </a:cubicBezTo>
                <a:cubicBezTo>
                  <a:pt x="4025816" y="3553504"/>
                  <a:pt x="4025816" y="3540269"/>
                  <a:pt x="4025816" y="3540269"/>
                </a:cubicBezTo>
                <a:cubicBezTo>
                  <a:pt x="4019129" y="3546887"/>
                  <a:pt x="4012442" y="3553504"/>
                  <a:pt x="4005754" y="3566739"/>
                </a:cubicBezTo>
                <a:cubicBezTo>
                  <a:pt x="3992380" y="3573356"/>
                  <a:pt x="3992380" y="3579973"/>
                  <a:pt x="3992380" y="3586591"/>
                </a:cubicBezTo>
                <a:cubicBezTo>
                  <a:pt x="3992380" y="3579973"/>
                  <a:pt x="3999067" y="3573356"/>
                  <a:pt x="4005754" y="3566739"/>
                </a:cubicBezTo>
                <a:cubicBezTo>
                  <a:pt x="4012442" y="3566739"/>
                  <a:pt x="4012442" y="3560121"/>
                  <a:pt x="4019129" y="3566739"/>
                </a:cubicBezTo>
                <a:cubicBezTo>
                  <a:pt x="4005754" y="3586591"/>
                  <a:pt x="3985692" y="3606442"/>
                  <a:pt x="3972317" y="3626294"/>
                </a:cubicBezTo>
                <a:cubicBezTo>
                  <a:pt x="3958942" y="3639529"/>
                  <a:pt x="3945568" y="3665998"/>
                  <a:pt x="3938880" y="3659381"/>
                </a:cubicBezTo>
                <a:cubicBezTo>
                  <a:pt x="3925506" y="3679233"/>
                  <a:pt x="3918818" y="3685850"/>
                  <a:pt x="3912131" y="3699085"/>
                </a:cubicBezTo>
                <a:cubicBezTo>
                  <a:pt x="3905443" y="3692468"/>
                  <a:pt x="3892068" y="3725554"/>
                  <a:pt x="3878694" y="3732172"/>
                </a:cubicBezTo>
                <a:cubicBezTo>
                  <a:pt x="3885381" y="3718937"/>
                  <a:pt x="3898756" y="3712320"/>
                  <a:pt x="3898756" y="3699085"/>
                </a:cubicBezTo>
                <a:cubicBezTo>
                  <a:pt x="3872006" y="3718937"/>
                  <a:pt x="3918818" y="3679233"/>
                  <a:pt x="3905443" y="3679233"/>
                </a:cubicBezTo>
                <a:cubicBezTo>
                  <a:pt x="3892068" y="3692468"/>
                  <a:pt x="3885381" y="3699085"/>
                  <a:pt x="3885381" y="3705702"/>
                </a:cubicBezTo>
                <a:cubicBezTo>
                  <a:pt x="3878694" y="3712320"/>
                  <a:pt x="3872006" y="3725554"/>
                  <a:pt x="3865319" y="3738789"/>
                </a:cubicBezTo>
                <a:cubicBezTo>
                  <a:pt x="3851944" y="3752024"/>
                  <a:pt x="3845257" y="3758641"/>
                  <a:pt x="3838569" y="3771876"/>
                </a:cubicBezTo>
                <a:cubicBezTo>
                  <a:pt x="3831882" y="3771876"/>
                  <a:pt x="3845257" y="3758641"/>
                  <a:pt x="3838569" y="3758641"/>
                </a:cubicBezTo>
                <a:cubicBezTo>
                  <a:pt x="3838569" y="3752024"/>
                  <a:pt x="3858632" y="3732172"/>
                  <a:pt x="3851944" y="3732172"/>
                </a:cubicBezTo>
                <a:cubicBezTo>
                  <a:pt x="3838569" y="3752024"/>
                  <a:pt x="3825194" y="3771876"/>
                  <a:pt x="3805132" y="3785110"/>
                </a:cubicBezTo>
                <a:cubicBezTo>
                  <a:pt x="3798445" y="3791728"/>
                  <a:pt x="3791758" y="3798345"/>
                  <a:pt x="3785070" y="3804962"/>
                </a:cubicBezTo>
                <a:cubicBezTo>
                  <a:pt x="3778383" y="3811580"/>
                  <a:pt x="3771695" y="3818197"/>
                  <a:pt x="3758320" y="3824814"/>
                </a:cubicBezTo>
                <a:cubicBezTo>
                  <a:pt x="3738258" y="3844666"/>
                  <a:pt x="3744946" y="3857901"/>
                  <a:pt x="3718196" y="3871136"/>
                </a:cubicBezTo>
                <a:cubicBezTo>
                  <a:pt x="3731571" y="3857901"/>
                  <a:pt x="3731571" y="3857901"/>
                  <a:pt x="3731571" y="3851284"/>
                </a:cubicBezTo>
                <a:cubicBezTo>
                  <a:pt x="3724884" y="3857901"/>
                  <a:pt x="3718196" y="3864518"/>
                  <a:pt x="3711509" y="3871136"/>
                </a:cubicBezTo>
                <a:cubicBezTo>
                  <a:pt x="3698134" y="3884370"/>
                  <a:pt x="3691446" y="3890987"/>
                  <a:pt x="3684759" y="3897605"/>
                </a:cubicBezTo>
                <a:cubicBezTo>
                  <a:pt x="3664697" y="3910839"/>
                  <a:pt x="3651322" y="3924074"/>
                  <a:pt x="3651322" y="3930691"/>
                </a:cubicBezTo>
                <a:cubicBezTo>
                  <a:pt x="3664697" y="3924074"/>
                  <a:pt x="3651322" y="3924074"/>
                  <a:pt x="3671384" y="3917457"/>
                </a:cubicBezTo>
                <a:cubicBezTo>
                  <a:pt x="3664697" y="3924074"/>
                  <a:pt x="3658010" y="3930691"/>
                  <a:pt x="3658010" y="3937309"/>
                </a:cubicBezTo>
                <a:cubicBezTo>
                  <a:pt x="3651322" y="3930691"/>
                  <a:pt x="3644635" y="3937309"/>
                  <a:pt x="3637947" y="3943926"/>
                </a:cubicBezTo>
                <a:cubicBezTo>
                  <a:pt x="3631260" y="3943926"/>
                  <a:pt x="3624572" y="3950543"/>
                  <a:pt x="3617885" y="3957161"/>
                </a:cubicBezTo>
                <a:cubicBezTo>
                  <a:pt x="3611198" y="3970395"/>
                  <a:pt x="3591136" y="3977013"/>
                  <a:pt x="3577760" y="3996865"/>
                </a:cubicBezTo>
                <a:cubicBezTo>
                  <a:pt x="3564386" y="4003482"/>
                  <a:pt x="3564386" y="3996865"/>
                  <a:pt x="3551011" y="4010099"/>
                </a:cubicBezTo>
                <a:cubicBezTo>
                  <a:pt x="3537636" y="4029951"/>
                  <a:pt x="3597823" y="3990247"/>
                  <a:pt x="3564386" y="4016717"/>
                </a:cubicBezTo>
                <a:cubicBezTo>
                  <a:pt x="3564386" y="4010099"/>
                  <a:pt x="3551011" y="4016717"/>
                  <a:pt x="3537636" y="4023334"/>
                </a:cubicBezTo>
                <a:cubicBezTo>
                  <a:pt x="3517574" y="4029951"/>
                  <a:pt x="3504199" y="4043186"/>
                  <a:pt x="3490824" y="4049803"/>
                </a:cubicBezTo>
                <a:cubicBezTo>
                  <a:pt x="3497512" y="4049803"/>
                  <a:pt x="3497512" y="4049803"/>
                  <a:pt x="3497512" y="4056421"/>
                </a:cubicBezTo>
                <a:cubicBezTo>
                  <a:pt x="3484137" y="4063038"/>
                  <a:pt x="3490824" y="4049803"/>
                  <a:pt x="3484137" y="4056421"/>
                </a:cubicBezTo>
                <a:cubicBezTo>
                  <a:pt x="3457387" y="4076273"/>
                  <a:pt x="3464075" y="4076273"/>
                  <a:pt x="3437325" y="4082890"/>
                </a:cubicBezTo>
                <a:cubicBezTo>
                  <a:pt x="3437325" y="4089507"/>
                  <a:pt x="3444012" y="4089507"/>
                  <a:pt x="3437325" y="4096125"/>
                </a:cubicBezTo>
                <a:cubicBezTo>
                  <a:pt x="3423950" y="4102742"/>
                  <a:pt x="3430638" y="4096125"/>
                  <a:pt x="3423950" y="4096125"/>
                </a:cubicBezTo>
                <a:cubicBezTo>
                  <a:pt x="3403888" y="4109359"/>
                  <a:pt x="3390513" y="4122594"/>
                  <a:pt x="3370451" y="4129211"/>
                </a:cubicBezTo>
                <a:cubicBezTo>
                  <a:pt x="3357076" y="4142446"/>
                  <a:pt x="3383826" y="4129211"/>
                  <a:pt x="3370451" y="4142446"/>
                </a:cubicBezTo>
                <a:cubicBezTo>
                  <a:pt x="3363764" y="4142446"/>
                  <a:pt x="3357076" y="4149063"/>
                  <a:pt x="3350389" y="4149063"/>
                </a:cubicBezTo>
                <a:cubicBezTo>
                  <a:pt x="3343702" y="4155681"/>
                  <a:pt x="3343702" y="4155681"/>
                  <a:pt x="3337014" y="4162298"/>
                </a:cubicBezTo>
                <a:cubicBezTo>
                  <a:pt x="3343702" y="4155681"/>
                  <a:pt x="3350389" y="4149063"/>
                  <a:pt x="3343702" y="4149063"/>
                </a:cubicBezTo>
                <a:cubicBezTo>
                  <a:pt x="3310264" y="4168915"/>
                  <a:pt x="3276828" y="4182150"/>
                  <a:pt x="3250078" y="4202002"/>
                </a:cubicBezTo>
                <a:cubicBezTo>
                  <a:pt x="3223328" y="4215237"/>
                  <a:pt x="3189891" y="4228471"/>
                  <a:pt x="3156454" y="4241706"/>
                </a:cubicBezTo>
                <a:cubicBezTo>
                  <a:pt x="3163142" y="4241706"/>
                  <a:pt x="3163142" y="4241706"/>
                  <a:pt x="3156454" y="4248323"/>
                </a:cubicBezTo>
                <a:cubicBezTo>
                  <a:pt x="3149767" y="4248323"/>
                  <a:pt x="3143080" y="4254941"/>
                  <a:pt x="3129704" y="4261558"/>
                </a:cubicBezTo>
                <a:cubicBezTo>
                  <a:pt x="3136392" y="4254941"/>
                  <a:pt x="3129704" y="4254941"/>
                  <a:pt x="3123017" y="4254941"/>
                </a:cubicBezTo>
                <a:cubicBezTo>
                  <a:pt x="3109642" y="4261558"/>
                  <a:pt x="3089580" y="4268175"/>
                  <a:pt x="3069518" y="4281410"/>
                </a:cubicBezTo>
                <a:cubicBezTo>
                  <a:pt x="3062830" y="4281410"/>
                  <a:pt x="3069518" y="4281410"/>
                  <a:pt x="3056143" y="4281410"/>
                </a:cubicBezTo>
                <a:cubicBezTo>
                  <a:pt x="3056143" y="4281410"/>
                  <a:pt x="3049456" y="4288027"/>
                  <a:pt x="3042768" y="4288027"/>
                </a:cubicBezTo>
                <a:cubicBezTo>
                  <a:pt x="3036081" y="4294644"/>
                  <a:pt x="3029394" y="4294644"/>
                  <a:pt x="3022706" y="4294644"/>
                </a:cubicBezTo>
                <a:cubicBezTo>
                  <a:pt x="3009331" y="4301262"/>
                  <a:pt x="3002644" y="4301262"/>
                  <a:pt x="2989269" y="4307879"/>
                </a:cubicBezTo>
                <a:cubicBezTo>
                  <a:pt x="2989269" y="4307879"/>
                  <a:pt x="2989269" y="4307879"/>
                  <a:pt x="2995956" y="4307879"/>
                </a:cubicBezTo>
                <a:cubicBezTo>
                  <a:pt x="3002644" y="4307879"/>
                  <a:pt x="3016019" y="4301262"/>
                  <a:pt x="3029394" y="4301262"/>
                </a:cubicBezTo>
                <a:cubicBezTo>
                  <a:pt x="3009331" y="4307879"/>
                  <a:pt x="2989269" y="4314496"/>
                  <a:pt x="2989269" y="4327731"/>
                </a:cubicBezTo>
                <a:cubicBezTo>
                  <a:pt x="2962520" y="4327731"/>
                  <a:pt x="3002644" y="4314496"/>
                  <a:pt x="2995956" y="4314496"/>
                </a:cubicBezTo>
                <a:cubicBezTo>
                  <a:pt x="2982582" y="4321114"/>
                  <a:pt x="2962520" y="4327731"/>
                  <a:pt x="2949145" y="4334348"/>
                </a:cubicBezTo>
                <a:cubicBezTo>
                  <a:pt x="2929082" y="4340966"/>
                  <a:pt x="2909020" y="4347583"/>
                  <a:pt x="2895646" y="4354200"/>
                </a:cubicBezTo>
                <a:cubicBezTo>
                  <a:pt x="2875583" y="4360818"/>
                  <a:pt x="2855521" y="4367435"/>
                  <a:pt x="2842146" y="4374052"/>
                </a:cubicBezTo>
                <a:cubicBezTo>
                  <a:pt x="2822084" y="4380670"/>
                  <a:pt x="2808709" y="4387287"/>
                  <a:pt x="2788647" y="4387287"/>
                </a:cubicBezTo>
                <a:cubicBezTo>
                  <a:pt x="2781960" y="4393904"/>
                  <a:pt x="2781960" y="4393904"/>
                  <a:pt x="2761898" y="4393904"/>
                </a:cubicBezTo>
                <a:cubicBezTo>
                  <a:pt x="2761898" y="4387287"/>
                  <a:pt x="2815397" y="4380670"/>
                  <a:pt x="2802022" y="4374052"/>
                </a:cubicBezTo>
                <a:cubicBezTo>
                  <a:pt x="2788647" y="4380670"/>
                  <a:pt x="2768585" y="4380670"/>
                  <a:pt x="2748523" y="4387287"/>
                </a:cubicBezTo>
                <a:cubicBezTo>
                  <a:pt x="2741835" y="4393904"/>
                  <a:pt x="2735148" y="4393904"/>
                  <a:pt x="2728460" y="4393904"/>
                </a:cubicBezTo>
                <a:cubicBezTo>
                  <a:pt x="2721773" y="4393904"/>
                  <a:pt x="2721773" y="4393904"/>
                  <a:pt x="2715086" y="4400522"/>
                </a:cubicBezTo>
                <a:cubicBezTo>
                  <a:pt x="2701711" y="4400522"/>
                  <a:pt x="2688336" y="4407139"/>
                  <a:pt x="2681648" y="4407139"/>
                </a:cubicBezTo>
                <a:cubicBezTo>
                  <a:pt x="2681648" y="4400522"/>
                  <a:pt x="2728460" y="4393904"/>
                  <a:pt x="2721773" y="4387287"/>
                </a:cubicBezTo>
                <a:cubicBezTo>
                  <a:pt x="2695024" y="4393904"/>
                  <a:pt x="2648212" y="4407139"/>
                  <a:pt x="2648212" y="4413756"/>
                </a:cubicBezTo>
                <a:cubicBezTo>
                  <a:pt x="2648212" y="4407139"/>
                  <a:pt x="2641524" y="4407139"/>
                  <a:pt x="2634837" y="4407139"/>
                </a:cubicBezTo>
                <a:cubicBezTo>
                  <a:pt x="2621462" y="4413756"/>
                  <a:pt x="2608087" y="4413756"/>
                  <a:pt x="2594712" y="4420374"/>
                </a:cubicBezTo>
                <a:cubicBezTo>
                  <a:pt x="2581338" y="4426991"/>
                  <a:pt x="2567963" y="4426991"/>
                  <a:pt x="2554588" y="4433608"/>
                </a:cubicBezTo>
                <a:cubicBezTo>
                  <a:pt x="2541213" y="4433608"/>
                  <a:pt x="2527838" y="4440226"/>
                  <a:pt x="2514464" y="4440226"/>
                </a:cubicBezTo>
                <a:cubicBezTo>
                  <a:pt x="2494401" y="4446843"/>
                  <a:pt x="2481026" y="4453460"/>
                  <a:pt x="2467652" y="4453460"/>
                </a:cubicBezTo>
                <a:cubicBezTo>
                  <a:pt x="2454277" y="4453460"/>
                  <a:pt x="2460964" y="4446843"/>
                  <a:pt x="2467652" y="4446843"/>
                </a:cubicBezTo>
                <a:cubicBezTo>
                  <a:pt x="2474339" y="4446843"/>
                  <a:pt x="2467652" y="4453460"/>
                  <a:pt x="2474339" y="4446843"/>
                </a:cubicBezTo>
                <a:lnTo>
                  <a:pt x="2467652" y="4446843"/>
                </a:lnTo>
                <a:lnTo>
                  <a:pt x="2466816" y="4446843"/>
                </a:lnTo>
                <a:cubicBezTo>
                  <a:pt x="2459292" y="4446843"/>
                  <a:pt x="2450933" y="4446843"/>
                  <a:pt x="2440902" y="4446843"/>
                </a:cubicBezTo>
                <a:cubicBezTo>
                  <a:pt x="2447590" y="4446843"/>
                  <a:pt x="2440902" y="4453460"/>
                  <a:pt x="2440902" y="4453460"/>
                </a:cubicBezTo>
                <a:cubicBezTo>
                  <a:pt x="2427527" y="4453460"/>
                  <a:pt x="2414152" y="4446843"/>
                  <a:pt x="2407465" y="4453460"/>
                </a:cubicBezTo>
                <a:lnTo>
                  <a:pt x="2409137" y="4453460"/>
                </a:lnTo>
                <a:cubicBezTo>
                  <a:pt x="2412480" y="4453460"/>
                  <a:pt x="2414152" y="4453460"/>
                  <a:pt x="2414152" y="4453460"/>
                </a:cubicBezTo>
                <a:cubicBezTo>
                  <a:pt x="2420840" y="4453460"/>
                  <a:pt x="2420840" y="4453460"/>
                  <a:pt x="2420840" y="4460078"/>
                </a:cubicBezTo>
                <a:cubicBezTo>
                  <a:pt x="2434215" y="4453460"/>
                  <a:pt x="2447590" y="4453460"/>
                  <a:pt x="2460964" y="4453460"/>
                </a:cubicBezTo>
                <a:cubicBezTo>
                  <a:pt x="2447590" y="4460078"/>
                  <a:pt x="2487714" y="4453460"/>
                  <a:pt x="2474339" y="4460078"/>
                </a:cubicBezTo>
                <a:cubicBezTo>
                  <a:pt x="2454277" y="4460078"/>
                  <a:pt x="2460964" y="4460078"/>
                  <a:pt x="2447590" y="4460078"/>
                </a:cubicBezTo>
                <a:cubicBezTo>
                  <a:pt x="2407465" y="4460078"/>
                  <a:pt x="2394090" y="4466695"/>
                  <a:pt x="2360653" y="4473312"/>
                </a:cubicBezTo>
                <a:cubicBezTo>
                  <a:pt x="2374028" y="4466695"/>
                  <a:pt x="2400778" y="4453460"/>
                  <a:pt x="2387403" y="4453460"/>
                </a:cubicBezTo>
                <a:cubicBezTo>
                  <a:pt x="2360653" y="4446843"/>
                  <a:pt x="2333904" y="4460078"/>
                  <a:pt x="2313842" y="4460078"/>
                </a:cubicBezTo>
                <a:cubicBezTo>
                  <a:pt x="2300467" y="4460078"/>
                  <a:pt x="2293779" y="4460078"/>
                  <a:pt x="2287092" y="4460078"/>
                </a:cubicBezTo>
                <a:cubicBezTo>
                  <a:pt x="2280404" y="4460078"/>
                  <a:pt x="2267030" y="4460078"/>
                  <a:pt x="2260342" y="4460078"/>
                </a:cubicBezTo>
                <a:cubicBezTo>
                  <a:pt x="2260342" y="4460078"/>
                  <a:pt x="2213530" y="4466695"/>
                  <a:pt x="2206843" y="4466695"/>
                </a:cubicBezTo>
                <a:cubicBezTo>
                  <a:pt x="2220218" y="4466695"/>
                  <a:pt x="2246968" y="4460078"/>
                  <a:pt x="2226905" y="4460078"/>
                </a:cubicBezTo>
                <a:cubicBezTo>
                  <a:pt x="2213530" y="4460078"/>
                  <a:pt x="2200156" y="4460078"/>
                  <a:pt x="2193468" y="4460078"/>
                </a:cubicBezTo>
                <a:cubicBezTo>
                  <a:pt x="2200156" y="4460078"/>
                  <a:pt x="2180093" y="4466695"/>
                  <a:pt x="2193468" y="4466695"/>
                </a:cubicBezTo>
                <a:cubicBezTo>
                  <a:pt x="2153344" y="4466695"/>
                  <a:pt x="2166718" y="4466695"/>
                  <a:pt x="2126594" y="4473312"/>
                </a:cubicBezTo>
                <a:cubicBezTo>
                  <a:pt x="2113219" y="4466695"/>
                  <a:pt x="2099844" y="4466695"/>
                  <a:pt x="2086470" y="4466695"/>
                </a:cubicBezTo>
                <a:cubicBezTo>
                  <a:pt x="2073095" y="4466695"/>
                  <a:pt x="2059720" y="4466695"/>
                  <a:pt x="2039658" y="4460078"/>
                </a:cubicBezTo>
                <a:cubicBezTo>
                  <a:pt x="2026283" y="4460078"/>
                  <a:pt x="2019596" y="4460078"/>
                  <a:pt x="2006221" y="4460078"/>
                </a:cubicBezTo>
                <a:cubicBezTo>
                  <a:pt x="2006221" y="4453460"/>
                  <a:pt x="2019596" y="4453460"/>
                  <a:pt x="2032970" y="4446843"/>
                </a:cubicBezTo>
                <a:cubicBezTo>
                  <a:pt x="2019596" y="4446843"/>
                  <a:pt x="2006221" y="4440226"/>
                  <a:pt x="1992846" y="4440226"/>
                </a:cubicBezTo>
                <a:cubicBezTo>
                  <a:pt x="1986159" y="4440226"/>
                  <a:pt x="1979471" y="4440226"/>
                  <a:pt x="1972784" y="4440226"/>
                </a:cubicBezTo>
                <a:cubicBezTo>
                  <a:pt x="1966096" y="4440226"/>
                  <a:pt x="1959409" y="4440226"/>
                  <a:pt x="1952722" y="4440226"/>
                </a:cubicBezTo>
                <a:cubicBezTo>
                  <a:pt x="1925972" y="4433608"/>
                  <a:pt x="1905910" y="4433608"/>
                  <a:pt x="1892535" y="4440226"/>
                </a:cubicBezTo>
                <a:cubicBezTo>
                  <a:pt x="1872473" y="4440226"/>
                  <a:pt x="1845723" y="4433608"/>
                  <a:pt x="1818974" y="4426991"/>
                </a:cubicBezTo>
                <a:cubicBezTo>
                  <a:pt x="1792224" y="4426991"/>
                  <a:pt x="1765474" y="4426991"/>
                  <a:pt x="1752100" y="4426991"/>
                </a:cubicBezTo>
                <a:cubicBezTo>
                  <a:pt x="1772162" y="4440226"/>
                  <a:pt x="1805599" y="4440226"/>
                  <a:pt x="1832348" y="4440226"/>
                </a:cubicBezTo>
                <a:cubicBezTo>
                  <a:pt x="1845723" y="4446843"/>
                  <a:pt x="1859098" y="4446843"/>
                  <a:pt x="1872473" y="4446843"/>
                </a:cubicBezTo>
                <a:cubicBezTo>
                  <a:pt x="1885848" y="4446843"/>
                  <a:pt x="1899222" y="4446843"/>
                  <a:pt x="1905910" y="4453460"/>
                </a:cubicBezTo>
                <a:cubicBezTo>
                  <a:pt x="1892535" y="4446843"/>
                  <a:pt x="1912597" y="4446843"/>
                  <a:pt x="1925972" y="4446843"/>
                </a:cubicBezTo>
                <a:cubicBezTo>
                  <a:pt x="1919285" y="4446843"/>
                  <a:pt x="1919285" y="4453460"/>
                  <a:pt x="1925972" y="4453460"/>
                </a:cubicBezTo>
                <a:cubicBezTo>
                  <a:pt x="1952722" y="4453460"/>
                  <a:pt x="1966096" y="4440226"/>
                  <a:pt x="2006221" y="4446843"/>
                </a:cubicBezTo>
                <a:cubicBezTo>
                  <a:pt x="1999534" y="4453460"/>
                  <a:pt x="1986159" y="4453460"/>
                  <a:pt x="1966096" y="4460078"/>
                </a:cubicBezTo>
                <a:cubicBezTo>
                  <a:pt x="1946034" y="4460078"/>
                  <a:pt x="1925972" y="4460078"/>
                  <a:pt x="1905910" y="4460078"/>
                </a:cubicBezTo>
                <a:cubicBezTo>
                  <a:pt x="1899222" y="4453460"/>
                  <a:pt x="1939347" y="4460078"/>
                  <a:pt x="1919285" y="4453460"/>
                </a:cubicBezTo>
                <a:cubicBezTo>
                  <a:pt x="1885848" y="4453460"/>
                  <a:pt x="1859098" y="4453460"/>
                  <a:pt x="1839036" y="4460078"/>
                </a:cubicBezTo>
                <a:cubicBezTo>
                  <a:pt x="1812286" y="4453460"/>
                  <a:pt x="1792224" y="4446843"/>
                  <a:pt x="1765474" y="4440226"/>
                </a:cubicBezTo>
                <a:cubicBezTo>
                  <a:pt x="1738725" y="4440226"/>
                  <a:pt x="1711975" y="4433608"/>
                  <a:pt x="1705288" y="4440226"/>
                </a:cubicBezTo>
                <a:cubicBezTo>
                  <a:pt x="1685226" y="4433608"/>
                  <a:pt x="1718663" y="4440226"/>
                  <a:pt x="1698600" y="4426991"/>
                </a:cubicBezTo>
                <a:cubicBezTo>
                  <a:pt x="1671851" y="4420374"/>
                  <a:pt x="1685226" y="4426991"/>
                  <a:pt x="1678538" y="4420374"/>
                </a:cubicBezTo>
                <a:cubicBezTo>
                  <a:pt x="1665163" y="4420374"/>
                  <a:pt x="1651788" y="4420374"/>
                  <a:pt x="1638414" y="4420374"/>
                </a:cubicBezTo>
                <a:cubicBezTo>
                  <a:pt x="1625039" y="4413756"/>
                  <a:pt x="1611664" y="4407139"/>
                  <a:pt x="1598289" y="4407139"/>
                </a:cubicBezTo>
                <a:cubicBezTo>
                  <a:pt x="1604977" y="4413756"/>
                  <a:pt x="1611664" y="4413756"/>
                  <a:pt x="1618352" y="4413756"/>
                </a:cubicBezTo>
                <a:cubicBezTo>
                  <a:pt x="1604977" y="4413756"/>
                  <a:pt x="1598289" y="4413756"/>
                  <a:pt x="1598289" y="4420374"/>
                </a:cubicBezTo>
                <a:cubicBezTo>
                  <a:pt x="1584914" y="4413756"/>
                  <a:pt x="1571540" y="4413756"/>
                  <a:pt x="1558165" y="4400522"/>
                </a:cubicBezTo>
                <a:cubicBezTo>
                  <a:pt x="1571540" y="4400522"/>
                  <a:pt x="1578227" y="4400522"/>
                  <a:pt x="1564852" y="4393904"/>
                </a:cubicBezTo>
                <a:cubicBezTo>
                  <a:pt x="1551478" y="4393904"/>
                  <a:pt x="1544790" y="4393904"/>
                  <a:pt x="1531415" y="4393904"/>
                </a:cubicBezTo>
                <a:cubicBezTo>
                  <a:pt x="1524728" y="4393904"/>
                  <a:pt x="1511353" y="4393904"/>
                  <a:pt x="1504666" y="4393904"/>
                </a:cubicBezTo>
                <a:cubicBezTo>
                  <a:pt x="1484604" y="4380670"/>
                  <a:pt x="1457854" y="4387287"/>
                  <a:pt x="1444479" y="4374052"/>
                </a:cubicBezTo>
                <a:cubicBezTo>
                  <a:pt x="1444479" y="4374052"/>
                  <a:pt x="1464541" y="4380670"/>
                  <a:pt x="1457854" y="4374052"/>
                </a:cubicBezTo>
                <a:cubicBezTo>
                  <a:pt x="1471229" y="4380670"/>
                  <a:pt x="1484604" y="4380670"/>
                  <a:pt x="1491291" y="4380670"/>
                </a:cubicBezTo>
                <a:cubicBezTo>
                  <a:pt x="1491291" y="4380670"/>
                  <a:pt x="1491291" y="4380670"/>
                  <a:pt x="1484604" y="4374052"/>
                </a:cubicBezTo>
                <a:cubicBezTo>
                  <a:pt x="1471229" y="4374052"/>
                  <a:pt x="1464541" y="4374052"/>
                  <a:pt x="1457854" y="4367435"/>
                </a:cubicBezTo>
                <a:cubicBezTo>
                  <a:pt x="1457854" y="4367435"/>
                  <a:pt x="1444479" y="4360818"/>
                  <a:pt x="1437792" y="4360818"/>
                </a:cubicBezTo>
                <a:cubicBezTo>
                  <a:pt x="1431104" y="4360818"/>
                  <a:pt x="1417730" y="4354200"/>
                  <a:pt x="1411042" y="4347583"/>
                </a:cubicBezTo>
                <a:cubicBezTo>
                  <a:pt x="1424417" y="4354200"/>
                  <a:pt x="1431104" y="4354200"/>
                  <a:pt x="1437792" y="4354200"/>
                </a:cubicBezTo>
                <a:cubicBezTo>
                  <a:pt x="1451167" y="4360818"/>
                  <a:pt x="1457854" y="4360818"/>
                  <a:pt x="1464541" y="4360818"/>
                </a:cubicBezTo>
                <a:cubicBezTo>
                  <a:pt x="1484604" y="4367435"/>
                  <a:pt x="1497978" y="4367435"/>
                  <a:pt x="1511353" y="4367435"/>
                </a:cubicBezTo>
                <a:cubicBezTo>
                  <a:pt x="1491291" y="4354200"/>
                  <a:pt x="1464541" y="4354200"/>
                  <a:pt x="1444479" y="4347583"/>
                </a:cubicBezTo>
                <a:cubicBezTo>
                  <a:pt x="1417730" y="4340966"/>
                  <a:pt x="1397667" y="4334348"/>
                  <a:pt x="1397667" y="4321114"/>
                </a:cubicBezTo>
                <a:cubicBezTo>
                  <a:pt x="1384293" y="4321114"/>
                  <a:pt x="1377605" y="4314496"/>
                  <a:pt x="1364230" y="4314496"/>
                </a:cubicBezTo>
                <a:lnTo>
                  <a:pt x="1367300" y="4319812"/>
                </a:lnTo>
                <a:lnTo>
                  <a:pt x="1324942" y="4304571"/>
                </a:lnTo>
                <a:cubicBezTo>
                  <a:pt x="1310731" y="4299608"/>
                  <a:pt x="1297357" y="4294645"/>
                  <a:pt x="1283982" y="4288027"/>
                </a:cubicBezTo>
                <a:cubicBezTo>
                  <a:pt x="1263919" y="4281410"/>
                  <a:pt x="1250545" y="4274792"/>
                  <a:pt x="1237170" y="4268175"/>
                </a:cubicBezTo>
                <a:cubicBezTo>
                  <a:pt x="1223795" y="4261558"/>
                  <a:pt x="1210420" y="4254941"/>
                  <a:pt x="1197045" y="4241706"/>
                </a:cubicBezTo>
                <a:cubicBezTo>
                  <a:pt x="1197045" y="4248323"/>
                  <a:pt x="1190358" y="4248323"/>
                  <a:pt x="1190358" y="4248323"/>
                </a:cubicBezTo>
                <a:cubicBezTo>
                  <a:pt x="1176983" y="4235089"/>
                  <a:pt x="1163608" y="4235089"/>
                  <a:pt x="1156921" y="4228471"/>
                </a:cubicBezTo>
                <a:cubicBezTo>
                  <a:pt x="1170296" y="4228471"/>
                  <a:pt x="1183671" y="4241706"/>
                  <a:pt x="1176983" y="4235089"/>
                </a:cubicBezTo>
                <a:cubicBezTo>
                  <a:pt x="1163608" y="4228471"/>
                  <a:pt x="1156921" y="4221854"/>
                  <a:pt x="1143546" y="4215237"/>
                </a:cubicBezTo>
                <a:cubicBezTo>
                  <a:pt x="1130171" y="4208619"/>
                  <a:pt x="1123484" y="4202002"/>
                  <a:pt x="1110109" y="4195385"/>
                </a:cubicBezTo>
                <a:cubicBezTo>
                  <a:pt x="1096734" y="4188767"/>
                  <a:pt x="1110109" y="4188767"/>
                  <a:pt x="1096734" y="4182150"/>
                </a:cubicBezTo>
                <a:cubicBezTo>
                  <a:pt x="1090047" y="4182150"/>
                  <a:pt x="1096734" y="4182150"/>
                  <a:pt x="1083359" y="4182150"/>
                </a:cubicBezTo>
                <a:cubicBezTo>
                  <a:pt x="1076672" y="4168915"/>
                  <a:pt x="1083359" y="4168915"/>
                  <a:pt x="1069985" y="4162298"/>
                </a:cubicBezTo>
                <a:cubicBezTo>
                  <a:pt x="1056610" y="4155681"/>
                  <a:pt x="1056610" y="4155681"/>
                  <a:pt x="1043235" y="4155681"/>
                </a:cubicBezTo>
                <a:cubicBezTo>
                  <a:pt x="1036548" y="4142446"/>
                  <a:pt x="1049922" y="4149063"/>
                  <a:pt x="1043235" y="4135829"/>
                </a:cubicBezTo>
                <a:cubicBezTo>
                  <a:pt x="1036548" y="4132520"/>
                  <a:pt x="1028189" y="4129211"/>
                  <a:pt x="1020665" y="4125076"/>
                </a:cubicBezTo>
                <a:lnTo>
                  <a:pt x="1013592" y="4118743"/>
                </a:lnTo>
                <a:lnTo>
                  <a:pt x="1017739" y="4121767"/>
                </a:lnTo>
                <a:cubicBezTo>
                  <a:pt x="1027770" y="4127971"/>
                  <a:pt x="1041563" y="4134174"/>
                  <a:pt x="1036548" y="4129211"/>
                </a:cubicBezTo>
                <a:cubicBezTo>
                  <a:pt x="1009798" y="4109359"/>
                  <a:pt x="989736" y="4096125"/>
                  <a:pt x="969674" y="4089507"/>
                </a:cubicBezTo>
                <a:cubicBezTo>
                  <a:pt x="969674" y="4089507"/>
                  <a:pt x="962986" y="4082890"/>
                  <a:pt x="962986" y="4082890"/>
                </a:cubicBezTo>
                <a:cubicBezTo>
                  <a:pt x="956299" y="4076273"/>
                  <a:pt x="949611" y="4076273"/>
                  <a:pt x="949611" y="4069655"/>
                </a:cubicBezTo>
                <a:cubicBezTo>
                  <a:pt x="949611" y="4076273"/>
                  <a:pt x="942924" y="4069655"/>
                  <a:pt x="936237" y="4063038"/>
                </a:cubicBezTo>
                <a:cubicBezTo>
                  <a:pt x="949611" y="4069655"/>
                  <a:pt x="956299" y="4063038"/>
                  <a:pt x="942924" y="4049803"/>
                </a:cubicBezTo>
                <a:cubicBezTo>
                  <a:pt x="956299" y="4063038"/>
                  <a:pt x="969674" y="4069655"/>
                  <a:pt x="989736" y="4076273"/>
                </a:cubicBezTo>
                <a:cubicBezTo>
                  <a:pt x="983048" y="4069655"/>
                  <a:pt x="1003111" y="4082890"/>
                  <a:pt x="989736" y="4063038"/>
                </a:cubicBezTo>
                <a:cubicBezTo>
                  <a:pt x="976361" y="4063038"/>
                  <a:pt x="962986" y="4056421"/>
                  <a:pt x="956299" y="4049803"/>
                </a:cubicBezTo>
                <a:cubicBezTo>
                  <a:pt x="942924" y="4043186"/>
                  <a:pt x="929549" y="4036569"/>
                  <a:pt x="916174" y="4029951"/>
                </a:cubicBezTo>
                <a:cubicBezTo>
                  <a:pt x="916174" y="4036569"/>
                  <a:pt x="902800" y="4029951"/>
                  <a:pt x="882737" y="4016717"/>
                </a:cubicBezTo>
                <a:cubicBezTo>
                  <a:pt x="896112" y="4016717"/>
                  <a:pt x="902800" y="4023334"/>
                  <a:pt x="909487" y="4029951"/>
                </a:cubicBezTo>
                <a:cubicBezTo>
                  <a:pt x="909487" y="4023334"/>
                  <a:pt x="902800" y="4010099"/>
                  <a:pt x="896112" y="4010099"/>
                </a:cubicBezTo>
                <a:cubicBezTo>
                  <a:pt x="889425" y="4010099"/>
                  <a:pt x="889425" y="4016717"/>
                  <a:pt x="876050" y="4003482"/>
                </a:cubicBezTo>
                <a:cubicBezTo>
                  <a:pt x="882737" y="4003482"/>
                  <a:pt x="882737" y="3996865"/>
                  <a:pt x="876050" y="3996865"/>
                </a:cubicBezTo>
                <a:cubicBezTo>
                  <a:pt x="862675" y="3990247"/>
                  <a:pt x="869363" y="3996865"/>
                  <a:pt x="849300" y="3990247"/>
                </a:cubicBezTo>
                <a:cubicBezTo>
                  <a:pt x="842613" y="3977013"/>
                  <a:pt x="849300" y="3977013"/>
                  <a:pt x="842613" y="3970395"/>
                </a:cubicBezTo>
                <a:cubicBezTo>
                  <a:pt x="842613" y="3977013"/>
                  <a:pt x="822551" y="3970395"/>
                  <a:pt x="809176" y="3963778"/>
                </a:cubicBezTo>
                <a:cubicBezTo>
                  <a:pt x="809176" y="3950543"/>
                  <a:pt x="822551" y="3963778"/>
                  <a:pt x="822551" y="3963778"/>
                </a:cubicBezTo>
                <a:cubicBezTo>
                  <a:pt x="809176" y="3950543"/>
                  <a:pt x="822551" y="3950543"/>
                  <a:pt x="809176" y="3943926"/>
                </a:cubicBezTo>
                <a:cubicBezTo>
                  <a:pt x="809176" y="3950543"/>
                  <a:pt x="795801" y="3950543"/>
                  <a:pt x="789114" y="3937309"/>
                </a:cubicBezTo>
                <a:cubicBezTo>
                  <a:pt x="775739" y="3930691"/>
                  <a:pt x="755677" y="3917457"/>
                  <a:pt x="748989" y="3910839"/>
                </a:cubicBezTo>
                <a:cubicBezTo>
                  <a:pt x="742302" y="3904222"/>
                  <a:pt x="742302" y="3910839"/>
                  <a:pt x="742302" y="3910839"/>
                </a:cubicBezTo>
                <a:cubicBezTo>
                  <a:pt x="728927" y="3904222"/>
                  <a:pt x="722240" y="3897605"/>
                  <a:pt x="722240" y="3904222"/>
                </a:cubicBezTo>
                <a:cubicBezTo>
                  <a:pt x="715552" y="3890987"/>
                  <a:pt x="702178" y="3884370"/>
                  <a:pt x="702178" y="3877753"/>
                </a:cubicBezTo>
                <a:cubicBezTo>
                  <a:pt x="715552" y="3884370"/>
                  <a:pt x="748989" y="3904222"/>
                  <a:pt x="769052" y="3917457"/>
                </a:cubicBezTo>
                <a:cubicBezTo>
                  <a:pt x="755677" y="3904222"/>
                  <a:pt x="742302" y="3897605"/>
                  <a:pt x="728927" y="3884370"/>
                </a:cubicBezTo>
                <a:cubicBezTo>
                  <a:pt x="722240" y="3877753"/>
                  <a:pt x="715552" y="3877753"/>
                  <a:pt x="708865" y="3871136"/>
                </a:cubicBezTo>
                <a:cubicBezTo>
                  <a:pt x="702178" y="3864518"/>
                  <a:pt x="695490" y="3864518"/>
                  <a:pt x="695490" y="3857901"/>
                </a:cubicBezTo>
                <a:cubicBezTo>
                  <a:pt x="668741" y="3838049"/>
                  <a:pt x="648678" y="3818197"/>
                  <a:pt x="615241" y="3798345"/>
                </a:cubicBezTo>
                <a:cubicBezTo>
                  <a:pt x="615241" y="3785110"/>
                  <a:pt x="608554" y="3785110"/>
                  <a:pt x="601866" y="3771876"/>
                </a:cubicBezTo>
                <a:cubicBezTo>
                  <a:pt x="628616" y="3785110"/>
                  <a:pt x="662053" y="3818197"/>
                  <a:pt x="682115" y="3824814"/>
                </a:cubicBezTo>
                <a:cubicBezTo>
                  <a:pt x="682115" y="3824814"/>
                  <a:pt x="682115" y="3818197"/>
                  <a:pt x="682115" y="3818197"/>
                </a:cubicBezTo>
                <a:cubicBezTo>
                  <a:pt x="668741" y="3811580"/>
                  <a:pt x="662053" y="3804962"/>
                  <a:pt x="648678" y="3798345"/>
                </a:cubicBezTo>
                <a:cubicBezTo>
                  <a:pt x="641991" y="3791728"/>
                  <a:pt x="635304" y="3791728"/>
                  <a:pt x="635304" y="3785110"/>
                </a:cubicBezTo>
                <a:cubicBezTo>
                  <a:pt x="628616" y="3785110"/>
                  <a:pt x="621929" y="3778493"/>
                  <a:pt x="615241" y="3771876"/>
                </a:cubicBezTo>
                <a:cubicBezTo>
                  <a:pt x="601866" y="3758641"/>
                  <a:pt x="581804" y="3738789"/>
                  <a:pt x="568429" y="3718937"/>
                </a:cubicBezTo>
                <a:cubicBezTo>
                  <a:pt x="555055" y="3705702"/>
                  <a:pt x="534992" y="3692468"/>
                  <a:pt x="521618" y="3672616"/>
                </a:cubicBezTo>
                <a:cubicBezTo>
                  <a:pt x="501555" y="3652764"/>
                  <a:pt x="488181" y="3639529"/>
                  <a:pt x="481493" y="3626294"/>
                </a:cubicBezTo>
                <a:cubicBezTo>
                  <a:pt x="481493" y="3626294"/>
                  <a:pt x="481493" y="3626294"/>
                  <a:pt x="474806" y="3619677"/>
                </a:cubicBezTo>
                <a:cubicBezTo>
                  <a:pt x="474806" y="3619677"/>
                  <a:pt x="468118" y="3613060"/>
                  <a:pt x="468118" y="3613060"/>
                </a:cubicBezTo>
                <a:cubicBezTo>
                  <a:pt x="474806" y="3619677"/>
                  <a:pt x="481493" y="3619677"/>
                  <a:pt x="481493" y="3606442"/>
                </a:cubicBezTo>
                <a:cubicBezTo>
                  <a:pt x="468118" y="3599825"/>
                  <a:pt x="468118" y="3593208"/>
                  <a:pt x="461431" y="3579973"/>
                </a:cubicBezTo>
                <a:cubicBezTo>
                  <a:pt x="454744" y="3573356"/>
                  <a:pt x="448056" y="3560121"/>
                  <a:pt x="448056" y="3573356"/>
                </a:cubicBezTo>
                <a:cubicBezTo>
                  <a:pt x="454744" y="3573356"/>
                  <a:pt x="461431" y="3579973"/>
                  <a:pt x="461431" y="3586591"/>
                </a:cubicBezTo>
                <a:cubicBezTo>
                  <a:pt x="454744" y="3586591"/>
                  <a:pt x="434681" y="3560121"/>
                  <a:pt x="421307" y="3546887"/>
                </a:cubicBezTo>
                <a:cubicBezTo>
                  <a:pt x="421307" y="3540269"/>
                  <a:pt x="414619" y="3527035"/>
                  <a:pt x="407932" y="3507183"/>
                </a:cubicBezTo>
                <a:cubicBezTo>
                  <a:pt x="394557" y="3487331"/>
                  <a:pt x="387870" y="3467479"/>
                  <a:pt x="381182" y="3454244"/>
                </a:cubicBezTo>
                <a:cubicBezTo>
                  <a:pt x="387870" y="3454244"/>
                  <a:pt x="374495" y="3434392"/>
                  <a:pt x="367807" y="3414540"/>
                </a:cubicBezTo>
                <a:cubicBezTo>
                  <a:pt x="374495" y="3414540"/>
                  <a:pt x="394557" y="3427775"/>
                  <a:pt x="414619" y="3447627"/>
                </a:cubicBezTo>
                <a:cubicBezTo>
                  <a:pt x="421307" y="3454244"/>
                  <a:pt x="434681" y="3467479"/>
                  <a:pt x="441369" y="3474096"/>
                </a:cubicBezTo>
                <a:cubicBezTo>
                  <a:pt x="448056" y="3480713"/>
                  <a:pt x="454744" y="3487331"/>
                  <a:pt x="461431" y="3493948"/>
                </a:cubicBezTo>
                <a:cubicBezTo>
                  <a:pt x="468118" y="3500565"/>
                  <a:pt x="474806" y="3507183"/>
                  <a:pt x="474806" y="3513800"/>
                </a:cubicBezTo>
                <a:cubicBezTo>
                  <a:pt x="474806" y="3520417"/>
                  <a:pt x="468118" y="3500565"/>
                  <a:pt x="461431" y="3507183"/>
                </a:cubicBezTo>
                <a:cubicBezTo>
                  <a:pt x="474806" y="3527035"/>
                  <a:pt x="488181" y="3533652"/>
                  <a:pt x="508243" y="3560121"/>
                </a:cubicBezTo>
                <a:cubicBezTo>
                  <a:pt x="514930" y="3553504"/>
                  <a:pt x="521618" y="3560121"/>
                  <a:pt x="528305" y="3573356"/>
                </a:cubicBezTo>
                <a:cubicBezTo>
                  <a:pt x="541680" y="3579973"/>
                  <a:pt x="548367" y="3593208"/>
                  <a:pt x="561742" y="3606442"/>
                </a:cubicBezTo>
                <a:cubicBezTo>
                  <a:pt x="588492" y="3632912"/>
                  <a:pt x="608554" y="3659381"/>
                  <a:pt x="628616" y="3672616"/>
                </a:cubicBezTo>
                <a:cubicBezTo>
                  <a:pt x="641991" y="3692468"/>
                  <a:pt x="662053" y="3712320"/>
                  <a:pt x="682115" y="3732172"/>
                </a:cubicBezTo>
                <a:cubicBezTo>
                  <a:pt x="702178" y="3752024"/>
                  <a:pt x="722240" y="3765258"/>
                  <a:pt x="735615" y="3771876"/>
                </a:cubicBezTo>
                <a:cubicBezTo>
                  <a:pt x="728927" y="3765258"/>
                  <a:pt x="702178" y="3745406"/>
                  <a:pt x="708865" y="3745406"/>
                </a:cubicBezTo>
                <a:cubicBezTo>
                  <a:pt x="735615" y="3765258"/>
                  <a:pt x="748989" y="3791728"/>
                  <a:pt x="775739" y="3798345"/>
                </a:cubicBezTo>
                <a:cubicBezTo>
                  <a:pt x="795801" y="3818197"/>
                  <a:pt x="835926" y="3857901"/>
                  <a:pt x="849300" y="3857901"/>
                </a:cubicBezTo>
                <a:cubicBezTo>
                  <a:pt x="862675" y="3871136"/>
                  <a:pt x="842613" y="3857901"/>
                  <a:pt x="849300" y="3871136"/>
                </a:cubicBezTo>
                <a:cubicBezTo>
                  <a:pt x="869363" y="3884370"/>
                  <a:pt x="896112" y="3890987"/>
                  <a:pt x="909487" y="3904222"/>
                </a:cubicBezTo>
                <a:cubicBezTo>
                  <a:pt x="896112" y="3904222"/>
                  <a:pt x="882737" y="3884370"/>
                  <a:pt x="882737" y="3890987"/>
                </a:cubicBezTo>
                <a:cubicBezTo>
                  <a:pt x="896112" y="3904222"/>
                  <a:pt x="922862" y="3930691"/>
                  <a:pt x="922862" y="3917457"/>
                </a:cubicBezTo>
                <a:cubicBezTo>
                  <a:pt x="936237" y="3930691"/>
                  <a:pt x="956299" y="3943926"/>
                  <a:pt x="983048" y="3963778"/>
                </a:cubicBezTo>
                <a:cubicBezTo>
                  <a:pt x="989736" y="3970395"/>
                  <a:pt x="1003111" y="3977013"/>
                  <a:pt x="1009798" y="3983630"/>
                </a:cubicBezTo>
                <a:cubicBezTo>
                  <a:pt x="1016485" y="3983630"/>
                  <a:pt x="1023173" y="3990247"/>
                  <a:pt x="1029860" y="3990247"/>
                </a:cubicBezTo>
                <a:cubicBezTo>
                  <a:pt x="1029860" y="3990247"/>
                  <a:pt x="1029860" y="3990247"/>
                  <a:pt x="1043235" y="4003482"/>
                </a:cubicBezTo>
                <a:cubicBezTo>
                  <a:pt x="1049922" y="4003482"/>
                  <a:pt x="1069985" y="4003482"/>
                  <a:pt x="1083359" y="4010099"/>
                </a:cubicBezTo>
                <a:cubicBezTo>
                  <a:pt x="1090047" y="4016717"/>
                  <a:pt x="1103422" y="4016717"/>
                  <a:pt x="1110109" y="4023334"/>
                </a:cubicBezTo>
                <a:cubicBezTo>
                  <a:pt x="1116796" y="4029951"/>
                  <a:pt x="1123484" y="4029951"/>
                  <a:pt x="1130171" y="4036569"/>
                </a:cubicBezTo>
                <a:cubicBezTo>
                  <a:pt x="1130171" y="4029951"/>
                  <a:pt x="1130171" y="4023334"/>
                  <a:pt x="1130171" y="4016717"/>
                </a:cubicBezTo>
                <a:cubicBezTo>
                  <a:pt x="1123484" y="4010099"/>
                  <a:pt x="1116796" y="4010099"/>
                  <a:pt x="1103422" y="4003482"/>
                </a:cubicBezTo>
                <a:cubicBezTo>
                  <a:pt x="1110109" y="4016717"/>
                  <a:pt x="1110109" y="4016717"/>
                  <a:pt x="1096734" y="4010099"/>
                </a:cubicBezTo>
                <a:cubicBezTo>
                  <a:pt x="1076672" y="3996865"/>
                  <a:pt x="1056610" y="3983630"/>
                  <a:pt x="1029860" y="3970395"/>
                </a:cubicBezTo>
                <a:cubicBezTo>
                  <a:pt x="1023173" y="3963778"/>
                  <a:pt x="1029860" y="3963778"/>
                  <a:pt x="1023173" y="3957161"/>
                </a:cubicBezTo>
                <a:cubicBezTo>
                  <a:pt x="1016485" y="3957161"/>
                  <a:pt x="1009798" y="3950543"/>
                  <a:pt x="996423" y="3943926"/>
                </a:cubicBezTo>
                <a:cubicBezTo>
                  <a:pt x="996423" y="3943926"/>
                  <a:pt x="1003111" y="3950543"/>
                  <a:pt x="996423" y="3950543"/>
                </a:cubicBezTo>
                <a:cubicBezTo>
                  <a:pt x="989736" y="3943926"/>
                  <a:pt x="989736" y="3937309"/>
                  <a:pt x="983048" y="3930691"/>
                </a:cubicBezTo>
                <a:cubicBezTo>
                  <a:pt x="996423" y="3937309"/>
                  <a:pt x="1036548" y="3957161"/>
                  <a:pt x="1029860" y="3950543"/>
                </a:cubicBezTo>
                <a:cubicBezTo>
                  <a:pt x="996423" y="3930691"/>
                  <a:pt x="976361" y="3924074"/>
                  <a:pt x="956299" y="3904222"/>
                </a:cubicBezTo>
                <a:cubicBezTo>
                  <a:pt x="949611" y="3897605"/>
                  <a:pt x="969674" y="3910839"/>
                  <a:pt x="956299" y="3897605"/>
                </a:cubicBezTo>
                <a:cubicBezTo>
                  <a:pt x="942924" y="3884370"/>
                  <a:pt x="922862" y="3871136"/>
                  <a:pt x="909487" y="3857901"/>
                </a:cubicBezTo>
                <a:cubicBezTo>
                  <a:pt x="922862" y="3857901"/>
                  <a:pt x="929549" y="3864518"/>
                  <a:pt x="922862" y="3857901"/>
                </a:cubicBezTo>
                <a:cubicBezTo>
                  <a:pt x="916174" y="3844666"/>
                  <a:pt x="896112" y="3838049"/>
                  <a:pt x="889425" y="3824814"/>
                </a:cubicBezTo>
                <a:cubicBezTo>
                  <a:pt x="882737" y="3818197"/>
                  <a:pt x="882737" y="3824814"/>
                  <a:pt x="876050" y="3818197"/>
                </a:cubicBezTo>
                <a:cubicBezTo>
                  <a:pt x="869363" y="3798345"/>
                  <a:pt x="849300" y="3785110"/>
                  <a:pt x="829238" y="3771876"/>
                </a:cubicBezTo>
                <a:cubicBezTo>
                  <a:pt x="829238" y="3765258"/>
                  <a:pt x="822551" y="3752024"/>
                  <a:pt x="815863" y="3745406"/>
                </a:cubicBezTo>
                <a:cubicBezTo>
                  <a:pt x="809176" y="3738789"/>
                  <a:pt x="795801" y="3732172"/>
                  <a:pt x="795801" y="3725554"/>
                </a:cubicBezTo>
                <a:cubicBezTo>
                  <a:pt x="802489" y="3732172"/>
                  <a:pt x="815863" y="3738789"/>
                  <a:pt x="822551" y="3745406"/>
                </a:cubicBezTo>
                <a:cubicBezTo>
                  <a:pt x="829238" y="3752024"/>
                  <a:pt x="842613" y="3758641"/>
                  <a:pt x="849300" y="3765258"/>
                </a:cubicBezTo>
                <a:cubicBezTo>
                  <a:pt x="869363" y="3778493"/>
                  <a:pt x="889425" y="3798345"/>
                  <a:pt x="902800" y="3811580"/>
                </a:cubicBezTo>
                <a:cubicBezTo>
                  <a:pt x="922862" y="3824814"/>
                  <a:pt x="942924" y="3838049"/>
                  <a:pt x="962986" y="3851284"/>
                </a:cubicBezTo>
                <a:cubicBezTo>
                  <a:pt x="976361" y="3857901"/>
                  <a:pt x="983048" y="3864518"/>
                  <a:pt x="996423" y="3871136"/>
                </a:cubicBezTo>
                <a:cubicBezTo>
                  <a:pt x="1003111" y="3877753"/>
                  <a:pt x="1016485" y="3884370"/>
                  <a:pt x="1023173" y="3884370"/>
                </a:cubicBezTo>
                <a:cubicBezTo>
                  <a:pt x="1043235" y="3910839"/>
                  <a:pt x="1076672" y="3924074"/>
                  <a:pt x="1103422" y="3930691"/>
                </a:cubicBezTo>
                <a:lnTo>
                  <a:pt x="1117900" y="3944336"/>
                </a:lnTo>
                <a:lnTo>
                  <a:pt x="1116796" y="3943926"/>
                </a:lnTo>
                <a:lnTo>
                  <a:pt x="1119382" y="3945732"/>
                </a:lnTo>
                <a:lnTo>
                  <a:pt x="1120976" y="3947235"/>
                </a:lnTo>
                <a:cubicBezTo>
                  <a:pt x="1128500" y="3952198"/>
                  <a:pt x="1136859" y="3957161"/>
                  <a:pt x="1143546" y="3963778"/>
                </a:cubicBezTo>
                <a:cubicBezTo>
                  <a:pt x="1150234" y="3963778"/>
                  <a:pt x="1156921" y="3970395"/>
                  <a:pt x="1163608" y="3970395"/>
                </a:cubicBezTo>
                <a:cubicBezTo>
                  <a:pt x="1170296" y="3970395"/>
                  <a:pt x="1176983" y="3977013"/>
                  <a:pt x="1183671" y="3977013"/>
                </a:cubicBezTo>
                <a:cubicBezTo>
                  <a:pt x="1176983" y="3970395"/>
                  <a:pt x="1170296" y="3970395"/>
                  <a:pt x="1163608" y="3970395"/>
                </a:cubicBezTo>
                <a:cubicBezTo>
                  <a:pt x="1156921" y="3963778"/>
                  <a:pt x="1150234" y="3963778"/>
                  <a:pt x="1150234" y="3963778"/>
                </a:cubicBezTo>
                <a:cubicBezTo>
                  <a:pt x="1143546" y="3960469"/>
                  <a:pt x="1136859" y="3957161"/>
                  <a:pt x="1131007" y="3953852"/>
                </a:cubicBezTo>
                <a:lnTo>
                  <a:pt x="1119382" y="3945732"/>
                </a:lnTo>
                <a:lnTo>
                  <a:pt x="1117900" y="3944336"/>
                </a:lnTo>
                <a:lnTo>
                  <a:pt x="1143546" y="3953852"/>
                </a:lnTo>
                <a:cubicBezTo>
                  <a:pt x="1151906" y="3957161"/>
                  <a:pt x="1160265" y="3960469"/>
                  <a:pt x="1170296" y="3963778"/>
                </a:cubicBezTo>
                <a:cubicBezTo>
                  <a:pt x="1190358" y="3977013"/>
                  <a:pt x="1203733" y="3983630"/>
                  <a:pt x="1223795" y="3990247"/>
                </a:cubicBezTo>
                <a:cubicBezTo>
                  <a:pt x="1217108" y="3983630"/>
                  <a:pt x="1243857" y="3996865"/>
                  <a:pt x="1257232" y="4003482"/>
                </a:cubicBezTo>
                <a:cubicBezTo>
                  <a:pt x="1243857" y="4003482"/>
                  <a:pt x="1217108" y="3990247"/>
                  <a:pt x="1217108" y="3996865"/>
                </a:cubicBezTo>
                <a:cubicBezTo>
                  <a:pt x="1230482" y="4003482"/>
                  <a:pt x="1243857" y="4003482"/>
                  <a:pt x="1250545" y="4010099"/>
                </a:cubicBezTo>
                <a:cubicBezTo>
                  <a:pt x="1263919" y="4010099"/>
                  <a:pt x="1277294" y="4010099"/>
                  <a:pt x="1290669" y="4016717"/>
                </a:cubicBezTo>
                <a:cubicBezTo>
                  <a:pt x="1297356" y="4023334"/>
                  <a:pt x="1290669" y="4023334"/>
                  <a:pt x="1297356" y="4029951"/>
                </a:cubicBezTo>
                <a:cubicBezTo>
                  <a:pt x="1310731" y="4029951"/>
                  <a:pt x="1344168" y="4043186"/>
                  <a:pt x="1330793" y="4043186"/>
                </a:cubicBezTo>
                <a:cubicBezTo>
                  <a:pt x="1337481" y="4043186"/>
                  <a:pt x="1337481" y="4049803"/>
                  <a:pt x="1344168" y="4049803"/>
                </a:cubicBezTo>
                <a:cubicBezTo>
                  <a:pt x="1344168" y="4049803"/>
                  <a:pt x="1357543" y="4049803"/>
                  <a:pt x="1364230" y="4049803"/>
                </a:cubicBezTo>
                <a:cubicBezTo>
                  <a:pt x="1357543" y="4043186"/>
                  <a:pt x="1350856" y="4043186"/>
                  <a:pt x="1350856" y="4043186"/>
                </a:cubicBezTo>
                <a:cubicBezTo>
                  <a:pt x="1337481" y="4036569"/>
                  <a:pt x="1344168" y="4043186"/>
                  <a:pt x="1330793" y="4036569"/>
                </a:cubicBezTo>
                <a:cubicBezTo>
                  <a:pt x="1324106" y="4029951"/>
                  <a:pt x="1310731" y="4036569"/>
                  <a:pt x="1304044" y="4029951"/>
                </a:cubicBezTo>
                <a:cubicBezTo>
                  <a:pt x="1324106" y="4023334"/>
                  <a:pt x="1324106" y="4029951"/>
                  <a:pt x="1344168" y="4036569"/>
                </a:cubicBezTo>
                <a:cubicBezTo>
                  <a:pt x="1344168" y="4036569"/>
                  <a:pt x="1330793" y="4023334"/>
                  <a:pt x="1324106" y="4016717"/>
                </a:cubicBezTo>
                <a:cubicBezTo>
                  <a:pt x="1330793" y="4023334"/>
                  <a:pt x="1350856" y="4023334"/>
                  <a:pt x="1344168" y="4016717"/>
                </a:cubicBezTo>
                <a:cubicBezTo>
                  <a:pt x="1317419" y="4016717"/>
                  <a:pt x="1270607" y="4010099"/>
                  <a:pt x="1263919" y="3990247"/>
                </a:cubicBezTo>
                <a:cubicBezTo>
                  <a:pt x="1250545" y="3983630"/>
                  <a:pt x="1237170" y="3983630"/>
                  <a:pt x="1230482" y="3977013"/>
                </a:cubicBezTo>
                <a:cubicBezTo>
                  <a:pt x="1230482" y="3977013"/>
                  <a:pt x="1230482" y="3983630"/>
                  <a:pt x="1230482" y="3983630"/>
                </a:cubicBezTo>
                <a:cubicBezTo>
                  <a:pt x="1223795" y="3977013"/>
                  <a:pt x="1217108" y="3970395"/>
                  <a:pt x="1203733" y="3963778"/>
                </a:cubicBezTo>
                <a:cubicBezTo>
                  <a:pt x="1190358" y="3957161"/>
                  <a:pt x="1176983" y="3957161"/>
                  <a:pt x="1170296" y="3950543"/>
                </a:cubicBezTo>
                <a:cubicBezTo>
                  <a:pt x="1156921" y="3943926"/>
                  <a:pt x="1143546" y="3937309"/>
                  <a:pt x="1130171" y="3930691"/>
                </a:cubicBezTo>
                <a:cubicBezTo>
                  <a:pt x="1116796" y="3924074"/>
                  <a:pt x="1103422" y="3917457"/>
                  <a:pt x="1090047" y="3910839"/>
                </a:cubicBezTo>
                <a:cubicBezTo>
                  <a:pt x="1076672" y="3897605"/>
                  <a:pt x="1069985" y="3890987"/>
                  <a:pt x="1056610" y="3884370"/>
                </a:cubicBezTo>
                <a:cubicBezTo>
                  <a:pt x="1043235" y="3877753"/>
                  <a:pt x="1029860" y="3871136"/>
                  <a:pt x="1023173" y="3864518"/>
                </a:cubicBezTo>
                <a:cubicBezTo>
                  <a:pt x="1016485" y="3857901"/>
                  <a:pt x="1009798" y="3851284"/>
                  <a:pt x="1003111" y="3851284"/>
                </a:cubicBezTo>
                <a:cubicBezTo>
                  <a:pt x="996423" y="3844666"/>
                  <a:pt x="996423" y="3844666"/>
                  <a:pt x="989736" y="3838049"/>
                </a:cubicBezTo>
                <a:cubicBezTo>
                  <a:pt x="969674" y="3824814"/>
                  <a:pt x="949611" y="3804962"/>
                  <a:pt x="929549" y="3791728"/>
                </a:cubicBezTo>
                <a:cubicBezTo>
                  <a:pt x="956299" y="3804962"/>
                  <a:pt x="969674" y="3811580"/>
                  <a:pt x="989736" y="3824814"/>
                </a:cubicBezTo>
                <a:cubicBezTo>
                  <a:pt x="969674" y="3804962"/>
                  <a:pt x="949611" y="3791728"/>
                  <a:pt x="929549" y="3778493"/>
                </a:cubicBezTo>
                <a:cubicBezTo>
                  <a:pt x="922862" y="3771876"/>
                  <a:pt x="922862" y="3758641"/>
                  <a:pt x="916174" y="3758641"/>
                </a:cubicBezTo>
                <a:cubicBezTo>
                  <a:pt x="902800" y="3758641"/>
                  <a:pt x="889425" y="3725554"/>
                  <a:pt x="869363" y="3718937"/>
                </a:cubicBezTo>
                <a:cubicBezTo>
                  <a:pt x="862675" y="3712320"/>
                  <a:pt x="862675" y="3712320"/>
                  <a:pt x="855988" y="3705702"/>
                </a:cubicBezTo>
                <a:cubicBezTo>
                  <a:pt x="849300" y="3705702"/>
                  <a:pt x="849300" y="3699085"/>
                  <a:pt x="842613" y="3692468"/>
                </a:cubicBezTo>
                <a:cubicBezTo>
                  <a:pt x="849300" y="3699085"/>
                  <a:pt x="855988" y="3705702"/>
                  <a:pt x="869363" y="3712320"/>
                </a:cubicBezTo>
                <a:cubicBezTo>
                  <a:pt x="862675" y="3705702"/>
                  <a:pt x="862675" y="3699085"/>
                  <a:pt x="855988" y="3692468"/>
                </a:cubicBezTo>
                <a:cubicBezTo>
                  <a:pt x="862675" y="3692468"/>
                  <a:pt x="862675" y="3699085"/>
                  <a:pt x="869363" y="3699085"/>
                </a:cubicBezTo>
                <a:cubicBezTo>
                  <a:pt x="876050" y="3699085"/>
                  <a:pt x="882737" y="3705702"/>
                  <a:pt x="882737" y="3705702"/>
                </a:cubicBezTo>
                <a:cubicBezTo>
                  <a:pt x="896112" y="3712320"/>
                  <a:pt x="902800" y="3718937"/>
                  <a:pt x="916174" y="3725554"/>
                </a:cubicBezTo>
                <a:cubicBezTo>
                  <a:pt x="936237" y="3738789"/>
                  <a:pt x="956299" y="3752024"/>
                  <a:pt x="983048" y="3765258"/>
                </a:cubicBezTo>
                <a:cubicBezTo>
                  <a:pt x="996423" y="3771876"/>
                  <a:pt x="1016485" y="3785110"/>
                  <a:pt x="1043235" y="3798345"/>
                </a:cubicBezTo>
                <a:cubicBezTo>
                  <a:pt x="1063297" y="3811580"/>
                  <a:pt x="1090047" y="3824814"/>
                  <a:pt x="1103422" y="3838049"/>
                </a:cubicBezTo>
                <a:cubicBezTo>
                  <a:pt x="1130171" y="3844666"/>
                  <a:pt x="1156921" y="3857901"/>
                  <a:pt x="1183671" y="3871136"/>
                </a:cubicBezTo>
                <a:cubicBezTo>
                  <a:pt x="1210420" y="3884370"/>
                  <a:pt x="1243857" y="3904222"/>
                  <a:pt x="1263919" y="3917457"/>
                </a:cubicBezTo>
                <a:cubicBezTo>
                  <a:pt x="1277294" y="3917457"/>
                  <a:pt x="1290669" y="3924074"/>
                  <a:pt x="1297356" y="3924074"/>
                </a:cubicBezTo>
                <a:cubicBezTo>
                  <a:pt x="1310731" y="3930691"/>
                  <a:pt x="1317419" y="3937309"/>
                  <a:pt x="1330793" y="3937309"/>
                </a:cubicBezTo>
                <a:cubicBezTo>
                  <a:pt x="1344168" y="3943926"/>
                  <a:pt x="1357543" y="3950543"/>
                  <a:pt x="1364230" y="3957161"/>
                </a:cubicBezTo>
                <a:cubicBezTo>
                  <a:pt x="1370918" y="3957161"/>
                  <a:pt x="1377605" y="3957161"/>
                  <a:pt x="1384293" y="3963778"/>
                </a:cubicBezTo>
                <a:cubicBezTo>
                  <a:pt x="1390980" y="3963778"/>
                  <a:pt x="1397667" y="3970395"/>
                  <a:pt x="1404355" y="3970395"/>
                </a:cubicBezTo>
                <a:cubicBezTo>
                  <a:pt x="1397667" y="3970395"/>
                  <a:pt x="1397667" y="3970395"/>
                  <a:pt x="1397667" y="3977013"/>
                </a:cubicBezTo>
                <a:cubicBezTo>
                  <a:pt x="1417730" y="3977013"/>
                  <a:pt x="1451167" y="3996865"/>
                  <a:pt x="1451167" y="3983630"/>
                </a:cubicBezTo>
                <a:cubicBezTo>
                  <a:pt x="1457854" y="3990247"/>
                  <a:pt x="1457854" y="3996865"/>
                  <a:pt x="1464541" y="4003482"/>
                </a:cubicBezTo>
                <a:cubicBezTo>
                  <a:pt x="1491291" y="4010099"/>
                  <a:pt x="1524728" y="4016717"/>
                  <a:pt x="1551478" y="4023334"/>
                </a:cubicBezTo>
                <a:cubicBezTo>
                  <a:pt x="1564852" y="4029951"/>
                  <a:pt x="1578227" y="4029951"/>
                  <a:pt x="1591602" y="4029951"/>
                </a:cubicBezTo>
                <a:cubicBezTo>
                  <a:pt x="1604977" y="4029951"/>
                  <a:pt x="1618352" y="4029951"/>
                  <a:pt x="1631726" y="4029951"/>
                </a:cubicBezTo>
                <a:cubicBezTo>
                  <a:pt x="1645101" y="4036569"/>
                  <a:pt x="1651788" y="4036569"/>
                  <a:pt x="1665163" y="4043186"/>
                </a:cubicBezTo>
                <a:cubicBezTo>
                  <a:pt x="1671851" y="4043186"/>
                  <a:pt x="1678538" y="4043186"/>
                  <a:pt x="1685226" y="4036569"/>
                </a:cubicBezTo>
                <a:cubicBezTo>
                  <a:pt x="1698600" y="4043186"/>
                  <a:pt x="1711975" y="4049803"/>
                  <a:pt x="1725350" y="4056421"/>
                </a:cubicBezTo>
                <a:cubicBezTo>
                  <a:pt x="1732037" y="4063038"/>
                  <a:pt x="1745412" y="4063038"/>
                  <a:pt x="1752100" y="4069655"/>
                </a:cubicBezTo>
                <a:cubicBezTo>
                  <a:pt x="1758787" y="4069655"/>
                  <a:pt x="1765474" y="4069655"/>
                  <a:pt x="1772162" y="4076273"/>
                </a:cubicBezTo>
                <a:cubicBezTo>
                  <a:pt x="1805599" y="4082890"/>
                  <a:pt x="1839036" y="4089507"/>
                  <a:pt x="1859098" y="4089507"/>
                </a:cubicBezTo>
                <a:cubicBezTo>
                  <a:pt x="1859098" y="4082890"/>
                  <a:pt x="1845723" y="4089507"/>
                  <a:pt x="1839036" y="4082890"/>
                </a:cubicBezTo>
                <a:cubicBezTo>
                  <a:pt x="1852411" y="4082890"/>
                  <a:pt x="1859098" y="4082890"/>
                  <a:pt x="1865785" y="4076273"/>
                </a:cubicBezTo>
                <a:cubicBezTo>
                  <a:pt x="1879160" y="4082890"/>
                  <a:pt x="1885848" y="4082890"/>
                  <a:pt x="1899222" y="4082890"/>
                </a:cubicBezTo>
                <a:cubicBezTo>
                  <a:pt x="1912597" y="4089507"/>
                  <a:pt x="1919285" y="4089507"/>
                  <a:pt x="1932660" y="4096125"/>
                </a:cubicBezTo>
                <a:cubicBezTo>
                  <a:pt x="1925972" y="4089507"/>
                  <a:pt x="1939347" y="4089507"/>
                  <a:pt x="1952722" y="4082890"/>
                </a:cubicBezTo>
                <a:cubicBezTo>
                  <a:pt x="1966096" y="4089507"/>
                  <a:pt x="1986159" y="4096125"/>
                  <a:pt x="2006221" y="4096125"/>
                </a:cubicBezTo>
                <a:cubicBezTo>
                  <a:pt x="2006221" y="4096125"/>
                  <a:pt x="2006221" y="4096125"/>
                  <a:pt x="2019596" y="4102742"/>
                </a:cubicBezTo>
                <a:cubicBezTo>
                  <a:pt x="2026283" y="4102742"/>
                  <a:pt x="2026283" y="4102742"/>
                  <a:pt x="2032970" y="4102742"/>
                </a:cubicBezTo>
                <a:cubicBezTo>
                  <a:pt x="2039658" y="4102742"/>
                  <a:pt x="2053033" y="4102742"/>
                  <a:pt x="2059720" y="4109359"/>
                </a:cubicBezTo>
                <a:cubicBezTo>
                  <a:pt x="2079782" y="4109359"/>
                  <a:pt x="2099844" y="4109359"/>
                  <a:pt x="2119907" y="4109359"/>
                </a:cubicBezTo>
                <a:cubicBezTo>
                  <a:pt x="2139969" y="4109359"/>
                  <a:pt x="2160031" y="4109359"/>
                  <a:pt x="2173406" y="4102742"/>
                </a:cubicBezTo>
                <a:cubicBezTo>
                  <a:pt x="2186781" y="4109359"/>
                  <a:pt x="2193468" y="4109359"/>
                  <a:pt x="2206843" y="4109359"/>
                </a:cubicBezTo>
                <a:cubicBezTo>
                  <a:pt x="2213530" y="4102742"/>
                  <a:pt x="2226905" y="4102742"/>
                  <a:pt x="2233592" y="4102742"/>
                </a:cubicBezTo>
                <a:cubicBezTo>
                  <a:pt x="2233592" y="4089507"/>
                  <a:pt x="2307154" y="4096125"/>
                  <a:pt x="2287092" y="4082890"/>
                </a:cubicBezTo>
                <a:cubicBezTo>
                  <a:pt x="2293779" y="4082890"/>
                  <a:pt x="2307154" y="4082890"/>
                  <a:pt x="2320529" y="4082890"/>
                </a:cubicBezTo>
                <a:cubicBezTo>
                  <a:pt x="2327216" y="4082890"/>
                  <a:pt x="2340591" y="4082890"/>
                  <a:pt x="2353966" y="4082890"/>
                </a:cubicBezTo>
                <a:cubicBezTo>
                  <a:pt x="2360653" y="4082890"/>
                  <a:pt x="2367341" y="4082890"/>
                  <a:pt x="2374028" y="4082890"/>
                </a:cubicBezTo>
                <a:cubicBezTo>
                  <a:pt x="2374028" y="4082890"/>
                  <a:pt x="2374028" y="4082890"/>
                  <a:pt x="2380716" y="4082890"/>
                </a:cubicBezTo>
                <a:cubicBezTo>
                  <a:pt x="2380716" y="4082890"/>
                  <a:pt x="2380716" y="4082890"/>
                  <a:pt x="2394090" y="4082890"/>
                </a:cubicBezTo>
                <a:cubicBezTo>
                  <a:pt x="2407465" y="4076273"/>
                  <a:pt x="2420840" y="4076273"/>
                  <a:pt x="2427527" y="4076273"/>
                </a:cubicBezTo>
                <a:cubicBezTo>
                  <a:pt x="2440902" y="4069655"/>
                  <a:pt x="2454277" y="4069655"/>
                  <a:pt x="2467652" y="4069655"/>
                </a:cubicBezTo>
                <a:cubicBezTo>
                  <a:pt x="2474339" y="4063038"/>
                  <a:pt x="2487714" y="4063038"/>
                  <a:pt x="2501089" y="4063038"/>
                </a:cubicBezTo>
                <a:cubicBezTo>
                  <a:pt x="2521151" y="4056421"/>
                  <a:pt x="2541213" y="4049803"/>
                  <a:pt x="2561275" y="4049803"/>
                </a:cubicBezTo>
                <a:cubicBezTo>
                  <a:pt x="2564619" y="4046495"/>
                  <a:pt x="2571306" y="4043186"/>
                  <a:pt x="2578830" y="4039877"/>
                </a:cubicBezTo>
                <a:lnTo>
                  <a:pt x="2599321" y="4030865"/>
                </a:lnTo>
                <a:lnTo>
                  <a:pt x="2579837" y="4033457"/>
                </a:lnTo>
                <a:cubicBezTo>
                  <a:pt x="2570488" y="4032748"/>
                  <a:pt x="2560793" y="4029911"/>
                  <a:pt x="2551098" y="4024238"/>
                </a:cubicBezTo>
                <a:cubicBezTo>
                  <a:pt x="2551098" y="4021401"/>
                  <a:pt x="2551098" y="4021401"/>
                  <a:pt x="2551098" y="4018565"/>
                </a:cubicBezTo>
                <a:cubicBezTo>
                  <a:pt x="2548328" y="4018565"/>
                  <a:pt x="2545558" y="4015729"/>
                  <a:pt x="2542788" y="4015729"/>
                </a:cubicBezTo>
                <a:cubicBezTo>
                  <a:pt x="2534478" y="3998710"/>
                  <a:pt x="2559408" y="4004382"/>
                  <a:pt x="2556638" y="3990200"/>
                </a:cubicBezTo>
                <a:cubicBezTo>
                  <a:pt x="2556638" y="3990200"/>
                  <a:pt x="2556638" y="3987364"/>
                  <a:pt x="2553868" y="3987364"/>
                </a:cubicBezTo>
                <a:cubicBezTo>
                  <a:pt x="2540018" y="3987364"/>
                  <a:pt x="2526168" y="3990200"/>
                  <a:pt x="2512318" y="3993037"/>
                </a:cubicBezTo>
                <a:cubicBezTo>
                  <a:pt x="2512318" y="3993037"/>
                  <a:pt x="2512318" y="3993037"/>
                  <a:pt x="2512318" y="3995873"/>
                </a:cubicBezTo>
                <a:cubicBezTo>
                  <a:pt x="2512318" y="3995873"/>
                  <a:pt x="2512318" y="3995873"/>
                  <a:pt x="2504007" y="3995873"/>
                </a:cubicBezTo>
                <a:cubicBezTo>
                  <a:pt x="2495698" y="3998710"/>
                  <a:pt x="2490157" y="4001546"/>
                  <a:pt x="2481847" y="4004382"/>
                </a:cubicBezTo>
                <a:cubicBezTo>
                  <a:pt x="2459687" y="4001546"/>
                  <a:pt x="2445837" y="4007219"/>
                  <a:pt x="2431986" y="4012892"/>
                </a:cubicBezTo>
                <a:cubicBezTo>
                  <a:pt x="2418136" y="4018565"/>
                  <a:pt x="2404286" y="4024238"/>
                  <a:pt x="2384895" y="4024238"/>
                </a:cubicBezTo>
                <a:cubicBezTo>
                  <a:pt x="2382126" y="4029911"/>
                  <a:pt x="2371046" y="4027074"/>
                  <a:pt x="2373816" y="4038420"/>
                </a:cubicBezTo>
                <a:cubicBezTo>
                  <a:pt x="2376586" y="4038420"/>
                  <a:pt x="2376586" y="4038420"/>
                  <a:pt x="2376586" y="4038420"/>
                </a:cubicBezTo>
                <a:cubicBezTo>
                  <a:pt x="2379356" y="4032747"/>
                  <a:pt x="2387666" y="4029911"/>
                  <a:pt x="2390436" y="4027074"/>
                </a:cubicBezTo>
                <a:cubicBezTo>
                  <a:pt x="2390436" y="4027074"/>
                  <a:pt x="2390436" y="4027074"/>
                  <a:pt x="2395976" y="4024238"/>
                </a:cubicBezTo>
                <a:cubicBezTo>
                  <a:pt x="2404286" y="4021401"/>
                  <a:pt x="2415366" y="4021401"/>
                  <a:pt x="2431986" y="4015729"/>
                </a:cubicBezTo>
                <a:cubicBezTo>
                  <a:pt x="2440297" y="4021401"/>
                  <a:pt x="2431986" y="4021401"/>
                  <a:pt x="2434756" y="4029911"/>
                </a:cubicBezTo>
                <a:cubicBezTo>
                  <a:pt x="2440297" y="4035584"/>
                  <a:pt x="2445837" y="4035584"/>
                  <a:pt x="2456916" y="4032747"/>
                </a:cubicBezTo>
                <a:cubicBezTo>
                  <a:pt x="2462457" y="4029911"/>
                  <a:pt x="2467997" y="4029911"/>
                  <a:pt x="2473537" y="4027074"/>
                </a:cubicBezTo>
                <a:cubicBezTo>
                  <a:pt x="2476307" y="4015729"/>
                  <a:pt x="2487387" y="4010055"/>
                  <a:pt x="2501237" y="4012892"/>
                </a:cubicBezTo>
                <a:cubicBezTo>
                  <a:pt x="2515088" y="4012892"/>
                  <a:pt x="2526168" y="4018565"/>
                  <a:pt x="2526168" y="4021401"/>
                </a:cubicBezTo>
                <a:cubicBezTo>
                  <a:pt x="2534478" y="4021401"/>
                  <a:pt x="2540018" y="4018565"/>
                  <a:pt x="2540018" y="4027074"/>
                </a:cubicBezTo>
                <a:cubicBezTo>
                  <a:pt x="2520628" y="4035584"/>
                  <a:pt x="2492928" y="4046929"/>
                  <a:pt x="2473537" y="4038420"/>
                </a:cubicBezTo>
                <a:cubicBezTo>
                  <a:pt x="2470767" y="4038420"/>
                  <a:pt x="2465227" y="4038420"/>
                  <a:pt x="2459687" y="4041256"/>
                </a:cubicBezTo>
                <a:cubicBezTo>
                  <a:pt x="2456916" y="4041256"/>
                  <a:pt x="2451376" y="4044093"/>
                  <a:pt x="2445837" y="4044093"/>
                </a:cubicBezTo>
                <a:cubicBezTo>
                  <a:pt x="2448606" y="4046929"/>
                  <a:pt x="2451376" y="4049766"/>
                  <a:pt x="2454147" y="4055439"/>
                </a:cubicBezTo>
                <a:cubicBezTo>
                  <a:pt x="2431986" y="4055439"/>
                  <a:pt x="2415366" y="4063948"/>
                  <a:pt x="2398746" y="4069621"/>
                </a:cubicBezTo>
                <a:cubicBezTo>
                  <a:pt x="2382126" y="4075294"/>
                  <a:pt x="2365505" y="4078130"/>
                  <a:pt x="2346115" y="4069621"/>
                </a:cubicBezTo>
                <a:cubicBezTo>
                  <a:pt x="2329495" y="4083804"/>
                  <a:pt x="2304564" y="4078130"/>
                  <a:pt x="2279634" y="4078130"/>
                </a:cubicBezTo>
                <a:cubicBezTo>
                  <a:pt x="2263014" y="4078130"/>
                  <a:pt x="2235313" y="4092313"/>
                  <a:pt x="2235313" y="4069621"/>
                </a:cubicBezTo>
                <a:cubicBezTo>
                  <a:pt x="2243624" y="4061112"/>
                  <a:pt x="2254704" y="4058275"/>
                  <a:pt x="2263014" y="4058275"/>
                </a:cubicBezTo>
                <a:cubicBezTo>
                  <a:pt x="2260244" y="4052603"/>
                  <a:pt x="2254704" y="4049766"/>
                  <a:pt x="2249164" y="4046929"/>
                </a:cubicBezTo>
                <a:cubicBezTo>
                  <a:pt x="2243624" y="4046929"/>
                  <a:pt x="2240853" y="4046929"/>
                  <a:pt x="2235313" y="4046929"/>
                </a:cubicBezTo>
                <a:cubicBezTo>
                  <a:pt x="2229774" y="4046929"/>
                  <a:pt x="2232543" y="4055439"/>
                  <a:pt x="2229774" y="4055439"/>
                </a:cubicBezTo>
                <a:cubicBezTo>
                  <a:pt x="2224234" y="4052603"/>
                  <a:pt x="2221463" y="4055439"/>
                  <a:pt x="2218693" y="4052603"/>
                </a:cubicBezTo>
                <a:cubicBezTo>
                  <a:pt x="2218693" y="4055439"/>
                  <a:pt x="2218693" y="4058275"/>
                  <a:pt x="2221463" y="4061112"/>
                </a:cubicBezTo>
                <a:cubicBezTo>
                  <a:pt x="2196533" y="4058275"/>
                  <a:pt x="2190993" y="4078130"/>
                  <a:pt x="2166063" y="4072457"/>
                </a:cubicBezTo>
                <a:cubicBezTo>
                  <a:pt x="2163292" y="4063948"/>
                  <a:pt x="2171603" y="4058275"/>
                  <a:pt x="2179913" y="4052603"/>
                </a:cubicBezTo>
                <a:cubicBezTo>
                  <a:pt x="2177143" y="4052603"/>
                  <a:pt x="2174373" y="4052603"/>
                  <a:pt x="2171603" y="4052603"/>
                </a:cubicBezTo>
                <a:cubicBezTo>
                  <a:pt x="2152212" y="4066785"/>
                  <a:pt x="2130052" y="4069621"/>
                  <a:pt x="2110662" y="4063948"/>
                </a:cubicBezTo>
                <a:cubicBezTo>
                  <a:pt x="2110662" y="4072457"/>
                  <a:pt x="2107892" y="4078130"/>
                  <a:pt x="2102352" y="4086640"/>
                </a:cubicBezTo>
                <a:cubicBezTo>
                  <a:pt x="2080192" y="4080967"/>
                  <a:pt x="2074651" y="4072457"/>
                  <a:pt x="2069111" y="4058275"/>
                </a:cubicBezTo>
                <a:cubicBezTo>
                  <a:pt x="2071881" y="4058275"/>
                  <a:pt x="2074651" y="4058275"/>
                  <a:pt x="2074651" y="4052603"/>
                </a:cubicBezTo>
                <a:cubicBezTo>
                  <a:pt x="2077421" y="4052603"/>
                  <a:pt x="2080192" y="4052603"/>
                  <a:pt x="2082962" y="4052603"/>
                </a:cubicBezTo>
                <a:cubicBezTo>
                  <a:pt x="2080192" y="4049766"/>
                  <a:pt x="2074651" y="4046929"/>
                  <a:pt x="2071881" y="4044093"/>
                </a:cubicBezTo>
                <a:cubicBezTo>
                  <a:pt x="2074651" y="4038420"/>
                  <a:pt x="2082962" y="4035584"/>
                  <a:pt x="2091271" y="4032747"/>
                </a:cubicBezTo>
                <a:cubicBezTo>
                  <a:pt x="2085731" y="4032747"/>
                  <a:pt x="2077421" y="4032747"/>
                  <a:pt x="2071881" y="4032747"/>
                </a:cubicBezTo>
                <a:cubicBezTo>
                  <a:pt x="2071881" y="4044093"/>
                  <a:pt x="2069111" y="4052603"/>
                  <a:pt x="2055261" y="4052603"/>
                </a:cubicBezTo>
                <a:cubicBezTo>
                  <a:pt x="2052491" y="4049766"/>
                  <a:pt x="2049721" y="4046929"/>
                  <a:pt x="2044181" y="4046929"/>
                </a:cubicBezTo>
                <a:cubicBezTo>
                  <a:pt x="2044181" y="4046929"/>
                  <a:pt x="2041411" y="4049766"/>
                  <a:pt x="2041411" y="4049766"/>
                </a:cubicBezTo>
                <a:cubicBezTo>
                  <a:pt x="2041411" y="4049766"/>
                  <a:pt x="2041411" y="4049766"/>
                  <a:pt x="2044181" y="4049766"/>
                </a:cubicBezTo>
                <a:cubicBezTo>
                  <a:pt x="2049721" y="4052603"/>
                  <a:pt x="2046951" y="4055439"/>
                  <a:pt x="2046951" y="4061112"/>
                </a:cubicBezTo>
                <a:cubicBezTo>
                  <a:pt x="2041411" y="4063948"/>
                  <a:pt x="2022021" y="4069621"/>
                  <a:pt x="2019250" y="4061112"/>
                </a:cubicBezTo>
                <a:cubicBezTo>
                  <a:pt x="2019250" y="4061112"/>
                  <a:pt x="2016480" y="4061112"/>
                  <a:pt x="2016480" y="4061112"/>
                </a:cubicBezTo>
                <a:cubicBezTo>
                  <a:pt x="2013710" y="4061112"/>
                  <a:pt x="2013710" y="4063948"/>
                  <a:pt x="2013710" y="4066785"/>
                </a:cubicBezTo>
                <a:cubicBezTo>
                  <a:pt x="1977700" y="4061112"/>
                  <a:pt x="1944459" y="4066785"/>
                  <a:pt x="1919529" y="4041256"/>
                </a:cubicBezTo>
                <a:cubicBezTo>
                  <a:pt x="1919529" y="4041256"/>
                  <a:pt x="1919529" y="4041256"/>
                  <a:pt x="1919529" y="4038420"/>
                </a:cubicBezTo>
                <a:cubicBezTo>
                  <a:pt x="1911219" y="4032747"/>
                  <a:pt x="1902909" y="4027074"/>
                  <a:pt x="1894598" y="4024238"/>
                </a:cubicBezTo>
                <a:cubicBezTo>
                  <a:pt x="1894598" y="4018565"/>
                  <a:pt x="1897369" y="4015729"/>
                  <a:pt x="1900139" y="4012892"/>
                </a:cubicBezTo>
                <a:cubicBezTo>
                  <a:pt x="1897369" y="4010055"/>
                  <a:pt x="1897369" y="4010055"/>
                  <a:pt x="1894598" y="4010055"/>
                </a:cubicBezTo>
                <a:cubicBezTo>
                  <a:pt x="1894598" y="4004382"/>
                  <a:pt x="1897369" y="4001546"/>
                  <a:pt x="1900139" y="3998710"/>
                </a:cubicBezTo>
                <a:cubicBezTo>
                  <a:pt x="1877979" y="3998710"/>
                  <a:pt x="1869668" y="4010055"/>
                  <a:pt x="1847508" y="4018565"/>
                </a:cubicBezTo>
                <a:cubicBezTo>
                  <a:pt x="1833658" y="4010055"/>
                  <a:pt x="1814268" y="4001546"/>
                  <a:pt x="1797647" y="3995873"/>
                </a:cubicBezTo>
                <a:cubicBezTo>
                  <a:pt x="1797647" y="3998710"/>
                  <a:pt x="1797647" y="4004382"/>
                  <a:pt x="1789337" y="4001546"/>
                </a:cubicBezTo>
                <a:cubicBezTo>
                  <a:pt x="1786567" y="4010055"/>
                  <a:pt x="1781027" y="4007219"/>
                  <a:pt x="1781027" y="4018565"/>
                </a:cubicBezTo>
                <a:cubicBezTo>
                  <a:pt x="1781027" y="4018565"/>
                  <a:pt x="1781027" y="4018565"/>
                  <a:pt x="1800417" y="4021401"/>
                </a:cubicBezTo>
                <a:cubicBezTo>
                  <a:pt x="1781027" y="4038420"/>
                  <a:pt x="1761637" y="4041256"/>
                  <a:pt x="1742246" y="4035584"/>
                </a:cubicBezTo>
                <a:cubicBezTo>
                  <a:pt x="1722856" y="4027074"/>
                  <a:pt x="1706236" y="4012892"/>
                  <a:pt x="1686846" y="4001546"/>
                </a:cubicBezTo>
                <a:cubicBezTo>
                  <a:pt x="1703466" y="4001546"/>
                  <a:pt x="1689616" y="3984528"/>
                  <a:pt x="1689616" y="3973181"/>
                </a:cubicBezTo>
                <a:cubicBezTo>
                  <a:pt x="1689616" y="3973181"/>
                  <a:pt x="1689616" y="3973181"/>
                  <a:pt x="1672995" y="3970345"/>
                </a:cubicBezTo>
                <a:cubicBezTo>
                  <a:pt x="1670225" y="3990200"/>
                  <a:pt x="1656375" y="3987364"/>
                  <a:pt x="1645295" y="3984528"/>
                </a:cubicBezTo>
                <a:cubicBezTo>
                  <a:pt x="1645295" y="3984528"/>
                  <a:pt x="1645295" y="3984528"/>
                  <a:pt x="1639755" y="4007219"/>
                </a:cubicBezTo>
                <a:cubicBezTo>
                  <a:pt x="1631445" y="4010055"/>
                  <a:pt x="1617595" y="4010055"/>
                  <a:pt x="1603744" y="4007219"/>
                </a:cubicBezTo>
                <a:cubicBezTo>
                  <a:pt x="1592664" y="4001546"/>
                  <a:pt x="1578814" y="3995873"/>
                  <a:pt x="1576044" y="3990200"/>
                </a:cubicBezTo>
                <a:cubicBezTo>
                  <a:pt x="1573274" y="3987364"/>
                  <a:pt x="1570504" y="3987364"/>
                  <a:pt x="1570504" y="3987364"/>
                </a:cubicBezTo>
                <a:cubicBezTo>
                  <a:pt x="1567734" y="3984528"/>
                  <a:pt x="1567734" y="3984528"/>
                  <a:pt x="1564964" y="3984528"/>
                </a:cubicBezTo>
                <a:cubicBezTo>
                  <a:pt x="1564964" y="3984528"/>
                  <a:pt x="1564964" y="3984528"/>
                  <a:pt x="1567734" y="3984528"/>
                </a:cubicBezTo>
                <a:cubicBezTo>
                  <a:pt x="1553883" y="3981691"/>
                  <a:pt x="1545574" y="3973181"/>
                  <a:pt x="1548344" y="3961836"/>
                </a:cubicBezTo>
                <a:cubicBezTo>
                  <a:pt x="1553883" y="3958999"/>
                  <a:pt x="1564964" y="3964672"/>
                  <a:pt x="1576044" y="3967509"/>
                </a:cubicBezTo>
                <a:cubicBezTo>
                  <a:pt x="1576044" y="3967509"/>
                  <a:pt x="1576044" y="3967509"/>
                  <a:pt x="1573274" y="3978854"/>
                </a:cubicBezTo>
                <a:cubicBezTo>
                  <a:pt x="1576044" y="3981691"/>
                  <a:pt x="1578814" y="3981691"/>
                  <a:pt x="1581584" y="3984528"/>
                </a:cubicBezTo>
                <a:cubicBezTo>
                  <a:pt x="1581584" y="3984528"/>
                  <a:pt x="1581584" y="3984528"/>
                  <a:pt x="1581584" y="3981691"/>
                </a:cubicBezTo>
                <a:cubicBezTo>
                  <a:pt x="1581584" y="3964672"/>
                  <a:pt x="1581584" y="3927798"/>
                  <a:pt x="1556653" y="3910779"/>
                </a:cubicBezTo>
                <a:cubicBezTo>
                  <a:pt x="1534493" y="3924962"/>
                  <a:pt x="1517873" y="3902270"/>
                  <a:pt x="1501253" y="3890924"/>
                </a:cubicBezTo>
                <a:cubicBezTo>
                  <a:pt x="1501253" y="3890924"/>
                  <a:pt x="1498483" y="3890924"/>
                  <a:pt x="1498483" y="3893761"/>
                </a:cubicBezTo>
                <a:cubicBezTo>
                  <a:pt x="1495713" y="3893761"/>
                  <a:pt x="1492943" y="3893761"/>
                  <a:pt x="1492943" y="3890924"/>
                </a:cubicBezTo>
                <a:cubicBezTo>
                  <a:pt x="1490173" y="3890924"/>
                  <a:pt x="1490173" y="3888088"/>
                  <a:pt x="1492943" y="3885252"/>
                </a:cubicBezTo>
                <a:cubicBezTo>
                  <a:pt x="1495713" y="3885252"/>
                  <a:pt x="1498483" y="3882415"/>
                  <a:pt x="1501253" y="3882415"/>
                </a:cubicBezTo>
                <a:cubicBezTo>
                  <a:pt x="1501253" y="3882415"/>
                  <a:pt x="1501253" y="3882415"/>
                  <a:pt x="1498483" y="3879579"/>
                </a:cubicBezTo>
                <a:cubicBezTo>
                  <a:pt x="1492943" y="3879579"/>
                  <a:pt x="1484633" y="3876742"/>
                  <a:pt x="1479093" y="3871069"/>
                </a:cubicBezTo>
                <a:cubicBezTo>
                  <a:pt x="1479093" y="3871069"/>
                  <a:pt x="1479093" y="3871069"/>
                  <a:pt x="1479093" y="3873905"/>
                </a:cubicBezTo>
                <a:cubicBezTo>
                  <a:pt x="1479093" y="3873905"/>
                  <a:pt x="1479093" y="3873905"/>
                  <a:pt x="1476323" y="3871069"/>
                </a:cubicBezTo>
                <a:cubicBezTo>
                  <a:pt x="1468013" y="3871069"/>
                  <a:pt x="1470783" y="3888088"/>
                  <a:pt x="1462472" y="3885252"/>
                </a:cubicBezTo>
                <a:cubicBezTo>
                  <a:pt x="1459702" y="3873905"/>
                  <a:pt x="1443082" y="3868233"/>
                  <a:pt x="1432002" y="3871069"/>
                </a:cubicBezTo>
                <a:cubicBezTo>
                  <a:pt x="1432002" y="3871069"/>
                  <a:pt x="1432002" y="3873905"/>
                  <a:pt x="1432002" y="3873905"/>
                </a:cubicBezTo>
                <a:cubicBezTo>
                  <a:pt x="1429232" y="3873905"/>
                  <a:pt x="1429232" y="3876742"/>
                  <a:pt x="1426462" y="3879579"/>
                </a:cubicBezTo>
                <a:cubicBezTo>
                  <a:pt x="1429232" y="3882415"/>
                  <a:pt x="1429232" y="3885252"/>
                  <a:pt x="1429232" y="3885252"/>
                </a:cubicBezTo>
                <a:cubicBezTo>
                  <a:pt x="1432002" y="3888088"/>
                  <a:pt x="1432002" y="3888088"/>
                  <a:pt x="1434772" y="3888088"/>
                </a:cubicBezTo>
                <a:cubicBezTo>
                  <a:pt x="1437542" y="3890924"/>
                  <a:pt x="1443082" y="3893761"/>
                  <a:pt x="1445852" y="3899434"/>
                </a:cubicBezTo>
                <a:cubicBezTo>
                  <a:pt x="1445852" y="3899434"/>
                  <a:pt x="1448622" y="3899434"/>
                  <a:pt x="1451393" y="3899434"/>
                </a:cubicBezTo>
                <a:cubicBezTo>
                  <a:pt x="1451393" y="3899434"/>
                  <a:pt x="1454163" y="3902270"/>
                  <a:pt x="1454163" y="3902270"/>
                </a:cubicBezTo>
                <a:cubicBezTo>
                  <a:pt x="1456932" y="3902270"/>
                  <a:pt x="1456932" y="3905106"/>
                  <a:pt x="1456932" y="3907943"/>
                </a:cubicBezTo>
                <a:cubicBezTo>
                  <a:pt x="1456932" y="3910779"/>
                  <a:pt x="1454163" y="3913616"/>
                  <a:pt x="1448622" y="3910779"/>
                </a:cubicBezTo>
                <a:cubicBezTo>
                  <a:pt x="1445852" y="3910779"/>
                  <a:pt x="1443082" y="3910779"/>
                  <a:pt x="1440312" y="3907943"/>
                </a:cubicBezTo>
                <a:cubicBezTo>
                  <a:pt x="1437542" y="3907943"/>
                  <a:pt x="1437542" y="3907943"/>
                  <a:pt x="1437542" y="3907943"/>
                </a:cubicBezTo>
                <a:cubicBezTo>
                  <a:pt x="1437542" y="3907943"/>
                  <a:pt x="1437542" y="3910779"/>
                  <a:pt x="1434772" y="3910779"/>
                </a:cubicBezTo>
                <a:cubicBezTo>
                  <a:pt x="1434772" y="3910779"/>
                  <a:pt x="1432002" y="3913616"/>
                  <a:pt x="1432002" y="3913616"/>
                </a:cubicBezTo>
                <a:cubicBezTo>
                  <a:pt x="1445852" y="3927798"/>
                  <a:pt x="1423692" y="3941980"/>
                  <a:pt x="1404302" y="3927798"/>
                </a:cubicBezTo>
                <a:cubicBezTo>
                  <a:pt x="1412611" y="3922125"/>
                  <a:pt x="1418152" y="3910779"/>
                  <a:pt x="1426462" y="3910779"/>
                </a:cubicBezTo>
                <a:cubicBezTo>
                  <a:pt x="1429232" y="3907943"/>
                  <a:pt x="1429232" y="3907943"/>
                  <a:pt x="1432002" y="3905106"/>
                </a:cubicBezTo>
                <a:cubicBezTo>
                  <a:pt x="1432002" y="3905106"/>
                  <a:pt x="1432002" y="3905106"/>
                  <a:pt x="1434772" y="3902270"/>
                </a:cubicBezTo>
                <a:cubicBezTo>
                  <a:pt x="1432002" y="3902270"/>
                  <a:pt x="1429232" y="3899434"/>
                  <a:pt x="1426462" y="3899434"/>
                </a:cubicBezTo>
                <a:cubicBezTo>
                  <a:pt x="1426462" y="3896597"/>
                  <a:pt x="1423692" y="3896597"/>
                  <a:pt x="1420922" y="3893761"/>
                </a:cubicBezTo>
                <a:cubicBezTo>
                  <a:pt x="1420922" y="3893761"/>
                  <a:pt x="1420922" y="3893761"/>
                  <a:pt x="1418152" y="3890924"/>
                </a:cubicBezTo>
                <a:cubicBezTo>
                  <a:pt x="1418152" y="3888088"/>
                  <a:pt x="1415382" y="3879579"/>
                  <a:pt x="1415382" y="3876742"/>
                </a:cubicBezTo>
                <a:cubicBezTo>
                  <a:pt x="1415382" y="3876742"/>
                  <a:pt x="1415382" y="3876742"/>
                  <a:pt x="1415382" y="3873905"/>
                </a:cubicBezTo>
                <a:cubicBezTo>
                  <a:pt x="1418152" y="3871069"/>
                  <a:pt x="1418152" y="3868233"/>
                  <a:pt x="1420922" y="3868233"/>
                </a:cubicBezTo>
                <a:cubicBezTo>
                  <a:pt x="1401532" y="3859723"/>
                  <a:pt x="1382141" y="3842704"/>
                  <a:pt x="1359981" y="3828522"/>
                </a:cubicBezTo>
                <a:cubicBezTo>
                  <a:pt x="1340590" y="3814340"/>
                  <a:pt x="1318430" y="3800158"/>
                  <a:pt x="1296270" y="3800158"/>
                </a:cubicBezTo>
                <a:cubicBezTo>
                  <a:pt x="1293500" y="3808667"/>
                  <a:pt x="1304580" y="3820013"/>
                  <a:pt x="1315660" y="3817177"/>
                </a:cubicBezTo>
                <a:cubicBezTo>
                  <a:pt x="1310120" y="3825686"/>
                  <a:pt x="1310120" y="3834195"/>
                  <a:pt x="1315660" y="3842704"/>
                </a:cubicBezTo>
                <a:cubicBezTo>
                  <a:pt x="1310120" y="3845541"/>
                  <a:pt x="1299040" y="3831359"/>
                  <a:pt x="1293500" y="3839868"/>
                </a:cubicBezTo>
                <a:cubicBezTo>
                  <a:pt x="1287960" y="3845541"/>
                  <a:pt x="1301810" y="3848378"/>
                  <a:pt x="1299040" y="3854050"/>
                </a:cubicBezTo>
                <a:cubicBezTo>
                  <a:pt x="1287960" y="3851214"/>
                  <a:pt x="1279650" y="3854050"/>
                  <a:pt x="1271340" y="3862560"/>
                </a:cubicBezTo>
                <a:cubicBezTo>
                  <a:pt x="1240869" y="3848378"/>
                  <a:pt x="1246409" y="3825686"/>
                  <a:pt x="1224249" y="3808667"/>
                </a:cubicBezTo>
                <a:cubicBezTo>
                  <a:pt x="1229789" y="3794485"/>
                  <a:pt x="1229789" y="3797321"/>
                  <a:pt x="1238099" y="3785975"/>
                </a:cubicBezTo>
                <a:cubicBezTo>
                  <a:pt x="1224249" y="3774629"/>
                  <a:pt x="1224249" y="3763284"/>
                  <a:pt x="1210399" y="3754774"/>
                </a:cubicBezTo>
                <a:cubicBezTo>
                  <a:pt x="1207629" y="3746265"/>
                  <a:pt x="1218709" y="3737755"/>
                  <a:pt x="1210399" y="3732083"/>
                </a:cubicBezTo>
                <a:cubicBezTo>
                  <a:pt x="1193778" y="3720737"/>
                  <a:pt x="1174388" y="3706554"/>
                  <a:pt x="1154998" y="3692372"/>
                </a:cubicBezTo>
                <a:cubicBezTo>
                  <a:pt x="1138378" y="3678190"/>
                  <a:pt x="1121757" y="3664008"/>
                  <a:pt x="1107908" y="3652662"/>
                </a:cubicBezTo>
                <a:cubicBezTo>
                  <a:pt x="1110678" y="3641316"/>
                  <a:pt x="1127298" y="3652662"/>
                  <a:pt x="1118987" y="3641316"/>
                </a:cubicBezTo>
                <a:cubicBezTo>
                  <a:pt x="1107908" y="3641316"/>
                  <a:pt x="1091287" y="3638479"/>
                  <a:pt x="1077437" y="3629970"/>
                </a:cubicBezTo>
                <a:cubicBezTo>
                  <a:pt x="1060817" y="3621461"/>
                  <a:pt x="1046966" y="3610115"/>
                  <a:pt x="1041427" y="3593096"/>
                </a:cubicBezTo>
                <a:cubicBezTo>
                  <a:pt x="1041427" y="3598769"/>
                  <a:pt x="1041427" y="3610115"/>
                  <a:pt x="1030346" y="3598769"/>
                </a:cubicBezTo>
                <a:cubicBezTo>
                  <a:pt x="1022036" y="3590260"/>
                  <a:pt x="1038657" y="3593096"/>
                  <a:pt x="1027576" y="3578914"/>
                </a:cubicBezTo>
                <a:cubicBezTo>
                  <a:pt x="1019266" y="3584587"/>
                  <a:pt x="1008186" y="3581750"/>
                  <a:pt x="999876" y="3587423"/>
                </a:cubicBezTo>
                <a:cubicBezTo>
                  <a:pt x="1013726" y="3564731"/>
                  <a:pt x="994336" y="3559059"/>
                  <a:pt x="994336" y="3536367"/>
                </a:cubicBezTo>
                <a:cubicBezTo>
                  <a:pt x="977715" y="3533530"/>
                  <a:pt x="958325" y="3513675"/>
                  <a:pt x="941705" y="3513675"/>
                </a:cubicBezTo>
                <a:cubicBezTo>
                  <a:pt x="941705" y="3513675"/>
                  <a:pt x="941705" y="3516512"/>
                  <a:pt x="938935" y="3516512"/>
                </a:cubicBezTo>
                <a:cubicBezTo>
                  <a:pt x="938935" y="3516512"/>
                  <a:pt x="938935" y="3519348"/>
                  <a:pt x="936165" y="3519348"/>
                </a:cubicBezTo>
                <a:cubicBezTo>
                  <a:pt x="933395" y="3519348"/>
                  <a:pt x="933395" y="3516512"/>
                  <a:pt x="933395" y="3513675"/>
                </a:cubicBezTo>
                <a:cubicBezTo>
                  <a:pt x="933395" y="3510839"/>
                  <a:pt x="936165" y="3508002"/>
                  <a:pt x="938935" y="3508002"/>
                </a:cubicBezTo>
                <a:cubicBezTo>
                  <a:pt x="938935" y="3508002"/>
                  <a:pt x="938935" y="3508002"/>
                  <a:pt x="936165" y="3505166"/>
                </a:cubicBezTo>
                <a:cubicBezTo>
                  <a:pt x="941705" y="3490984"/>
                  <a:pt x="916775" y="3513675"/>
                  <a:pt x="900154" y="3519348"/>
                </a:cubicBezTo>
                <a:cubicBezTo>
                  <a:pt x="894614" y="3508002"/>
                  <a:pt x="886304" y="3502329"/>
                  <a:pt x="883534" y="3513675"/>
                </a:cubicBezTo>
                <a:cubicBezTo>
                  <a:pt x="877994" y="3499493"/>
                  <a:pt x="869684" y="3493820"/>
                  <a:pt x="861374" y="3488147"/>
                </a:cubicBezTo>
                <a:cubicBezTo>
                  <a:pt x="853063" y="3482474"/>
                  <a:pt x="844754" y="3473965"/>
                  <a:pt x="839214" y="3459783"/>
                </a:cubicBezTo>
                <a:cubicBezTo>
                  <a:pt x="828133" y="3462619"/>
                  <a:pt x="811513" y="3451273"/>
                  <a:pt x="797663" y="3434254"/>
                </a:cubicBezTo>
                <a:cubicBezTo>
                  <a:pt x="783813" y="3420072"/>
                  <a:pt x="772733" y="3400217"/>
                  <a:pt x="769963" y="3388871"/>
                </a:cubicBezTo>
                <a:cubicBezTo>
                  <a:pt x="753342" y="3369016"/>
                  <a:pt x="736722" y="3363343"/>
                  <a:pt x="728412" y="3340652"/>
                </a:cubicBezTo>
                <a:cubicBezTo>
                  <a:pt x="725642" y="3337815"/>
                  <a:pt x="725642" y="3337815"/>
                  <a:pt x="725642" y="3334978"/>
                </a:cubicBezTo>
                <a:cubicBezTo>
                  <a:pt x="725642" y="3334978"/>
                  <a:pt x="725642" y="3334978"/>
                  <a:pt x="722872" y="3334978"/>
                </a:cubicBezTo>
                <a:cubicBezTo>
                  <a:pt x="706251" y="3329305"/>
                  <a:pt x="714562" y="3306614"/>
                  <a:pt x="722872" y="3298104"/>
                </a:cubicBezTo>
                <a:cubicBezTo>
                  <a:pt x="709021" y="3292432"/>
                  <a:pt x="697942" y="3264067"/>
                  <a:pt x="697942" y="3249885"/>
                </a:cubicBezTo>
                <a:cubicBezTo>
                  <a:pt x="675781" y="3255558"/>
                  <a:pt x="667471" y="3227193"/>
                  <a:pt x="656391" y="3207338"/>
                </a:cubicBezTo>
                <a:cubicBezTo>
                  <a:pt x="645311" y="3210174"/>
                  <a:pt x="637000" y="3187483"/>
                  <a:pt x="625921" y="3170464"/>
                </a:cubicBezTo>
                <a:cubicBezTo>
                  <a:pt x="625921" y="3170464"/>
                  <a:pt x="623151" y="3173301"/>
                  <a:pt x="623151" y="3173301"/>
                </a:cubicBezTo>
                <a:cubicBezTo>
                  <a:pt x="623151" y="3173301"/>
                  <a:pt x="623151" y="3173301"/>
                  <a:pt x="620380" y="3173301"/>
                </a:cubicBezTo>
                <a:cubicBezTo>
                  <a:pt x="617610" y="3173301"/>
                  <a:pt x="617610" y="3173301"/>
                  <a:pt x="614840" y="3173301"/>
                </a:cubicBezTo>
                <a:cubicBezTo>
                  <a:pt x="614840" y="3170464"/>
                  <a:pt x="614840" y="3170464"/>
                  <a:pt x="617610" y="3170464"/>
                </a:cubicBezTo>
                <a:cubicBezTo>
                  <a:pt x="617610" y="3170464"/>
                  <a:pt x="617610" y="3170464"/>
                  <a:pt x="620380" y="3167627"/>
                </a:cubicBezTo>
                <a:cubicBezTo>
                  <a:pt x="623151" y="3167627"/>
                  <a:pt x="625921" y="3164791"/>
                  <a:pt x="628691" y="3164791"/>
                </a:cubicBezTo>
                <a:cubicBezTo>
                  <a:pt x="628691" y="3164791"/>
                  <a:pt x="628691" y="3164791"/>
                  <a:pt x="625921" y="3164791"/>
                </a:cubicBezTo>
                <a:cubicBezTo>
                  <a:pt x="620380" y="3144936"/>
                  <a:pt x="600990" y="3127917"/>
                  <a:pt x="581600" y="3110898"/>
                </a:cubicBezTo>
                <a:cubicBezTo>
                  <a:pt x="564979" y="3093879"/>
                  <a:pt x="551130" y="3074024"/>
                  <a:pt x="556669" y="3045660"/>
                </a:cubicBezTo>
                <a:cubicBezTo>
                  <a:pt x="581600" y="3039986"/>
                  <a:pt x="573290" y="3022968"/>
                  <a:pt x="581600" y="3011622"/>
                </a:cubicBezTo>
                <a:cubicBezTo>
                  <a:pt x="595450" y="3011622"/>
                  <a:pt x="614840" y="3005949"/>
                  <a:pt x="617610" y="2991767"/>
                </a:cubicBezTo>
                <a:cubicBezTo>
                  <a:pt x="612070" y="2971911"/>
                  <a:pt x="595450" y="2983258"/>
                  <a:pt x="578830" y="2974748"/>
                </a:cubicBezTo>
                <a:cubicBezTo>
                  <a:pt x="576060" y="2977585"/>
                  <a:pt x="576060" y="2977585"/>
                  <a:pt x="573290" y="2977585"/>
                </a:cubicBezTo>
                <a:cubicBezTo>
                  <a:pt x="567750" y="2983258"/>
                  <a:pt x="576060" y="2994603"/>
                  <a:pt x="564979" y="2994603"/>
                </a:cubicBezTo>
                <a:cubicBezTo>
                  <a:pt x="551130" y="2980421"/>
                  <a:pt x="534509" y="2966239"/>
                  <a:pt x="515119" y="2969076"/>
                </a:cubicBezTo>
                <a:cubicBezTo>
                  <a:pt x="504039" y="2943547"/>
                  <a:pt x="515119" y="2926528"/>
                  <a:pt x="509579" y="2903836"/>
                </a:cubicBezTo>
                <a:cubicBezTo>
                  <a:pt x="506809" y="2898164"/>
                  <a:pt x="498499" y="2903836"/>
                  <a:pt x="495729" y="2895327"/>
                </a:cubicBezTo>
                <a:cubicBezTo>
                  <a:pt x="498499" y="2881145"/>
                  <a:pt x="492958" y="2866962"/>
                  <a:pt x="487418" y="2849944"/>
                </a:cubicBezTo>
                <a:cubicBezTo>
                  <a:pt x="481878" y="2835761"/>
                  <a:pt x="476338" y="2821579"/>
                  <a:pt x="484648" y="2810234"/>
                </a:cubicBezTo>
                <a:cubicBezTo>
                  <a:pt x="479109" y="2804560"/>
                  <a:pt x="470798" y="2801724"/>
                  <a:pt x="462488" y="2804560"/>
                </a:cubicBezTo>
                <a:cubicBezTo>
                  <a:pt x="454178" y="2784705"/>
                  <a:pt x="456948" y="2779033"/>
                  <a:pt x="448638" y="2756341"/>
                </a:cubicBezTo>
                <a:cubicBezTo>
                  <a:pt x="459718" y="2744995"/>
                  <a:pt x="476338" y="2739322"/>
                  <a:pt x="479109" y="2722303"/>
                </a:cubicBezTo>
                <a:cubicBezTo>
                  <a:pt x="492958" y="2719467"/>
                  <a:pt x="506809" y="2713794"/>
                  <a:pt x="504039" y="2696775"/>
                </a:cubicBezTo>
                <a:cubicBezTo>
                  <a:pt x="490188" y="2693939"/>
                  <a:pt x="481878" y="2682593"/>
                  <a:pt x="468028" y="2682593"/>
                </a:cubicBezTo>
                <a:cubicBezTo>
                  <a:pt x="462488" y="2671247"/>
                  <a:pt x="465258" y="2674084"/>
                  <a:pt x="462488" y="2657065"/>
                </a:cubicBezTo>
                <a:cubicBezTo>
                  <a:pt x="462488" y="2657065"/>
                  <a:pt x="462488" y="2657065"/>
                  <a:pt x="448638" y="2659901"/>
                </a:cubicBezTo>
                <a:cubicBezTo>
                  <a:pt x="443098" y="2648555"/>
                  <a:pt x="440327" y="2631536"/>
                  <a:pt x="440327" y="2620191"/>
                </a:cubicBezTo>
                <a:cubicBezTo>
                  <a:pt x="443098" y="2620191"/>
                  <a:pt x="445868" y="2620191"/>
                  <a:pt x="445868" y="2614518"/>
                </a:cubicBezTo>
                <a:cubicBezTo>
                  <a:pt x="468028" y="2625864"/>
                  <a:pt x="479109" y="2625864"/>
                  <a:pt x="487418" y="2617354"/>
                </a:cubicBezTo>
                <a:cubicBezTo>
                  <a:pt x="492958" y="2611681"/>
                  <a:pt x="492958" y="2597499"/>
                  <a:pt x="492958" y="2580480"/>
                </a:cubicBezTo>
                <a:cubicBezTo>
                  <a:pt x="484648" y="2583317"/>
                  <a:pt x="476338" y="2583317"/>
                  <a:pt x="476338" y="2571971"/>
                </a:cubicBezTo>
                <a:cubicBezTo>
                  <a:pt x="484648" y="2566298"/>
                  <a:pt x="495729" y="2566298"/>
                  <a:pt x="495729" y="2554952"/>
                </a:cubicBezTo>
                <a:cubicBezTo>
                  <a:pt x="484648" y="2535097"/>
                  <a:pt x="459718" y="2535097"/>
                  <a:pt x="451408" y="2509569"/>
                </a:cubicBezTo>
                <a:cubicBezTo>
                  <a:pt x="451408" y="2515242"/>
                  <a:pt x="451408" y="2518078"/>
                  <a:pt x="448638" y="2523751"/>
                </a:cubicBezTo>
                <a:cubicBezTo>
                  <a:pt x="451408" y="2526588"/>
                  <a:pt x="451408" y="2529424"/>
                  <a:pt x="451408" y="2532260"/>
                </a:cubicBezTo>
                <a:cubicBezTo>
                  <a:pt x="451408" y="2535097"/>
                  <a:pt x="451408" y="2537934"/>
                  <a:pt x="451408" y="2540770"/>
                </a:cubicBezTo>
                <a:cubicBezTo>
                  <a:pt x="454178" y="2543607"/>
                  <a:pt x="451408" y="2543607"/>
                  <a:pt x="451408" y="2546443"/>
                </a:cubicBezTo>
                <a:cubicBezTo>
                  <a:pt x="448638" y="2546443"/>
                  <a:pt x="445868" y="2546443"/>
                  <a:pt x="445868" y="2543607"/>
                </a:cubicBezTo>
                <a:cubicBezTo>
                  <a:pt x="443098" y="2540770"/>
                  <a:pt x="443098" y="2537934"/>
                  <a:pt x="443098" y="2535097"/>
                </a:cubicBezTo>
                <a:cubicBezTo>
                  <a:pt x="443098" y="2532260"/>
                  <a:pt x="443098" y="2529424"/>
                  <a:pt x="443098" y="2526588"/>
                </a:cubicBezTo>
                <a:cubicBezTo>
                  <a:pt x="429248" y="2523751"/>
                  <a:pt x="423708" y="2509569"/>
                  <a:pt x="420937" y="2492550"/>
                </a:cubicBezTo>
                <a:cubicBezTo>
                  <a:pt x="429248" y="2478368"/>
                  <a:pt x="432018" y="2455676"/>
                  <a:pt x="437558" y="2438658"/>
                </a:cubicBezTo>
                <a:cubicBezTo>
                  <a:pt x="429248" y="2435821"/>
                  <a:pt x="423708" y="2430148"/>
                  <a:pt x="415397" y="2427311"/>
                </a:cubicBezTo>
                <a:cubicBezTo>
                  <a:pt x="412627" y="2398947"/>
                  <a:pt x="409857" y="2376255"/>
                  <a:pt x="412627" y="2353564"/>
                </a:cubicBezTo>
                <a:cubicBezTo>
                  <a:pt x="415397" y="2333709"/>
                  <a:pt x="418167" y="2316690"/>
                  <a:pt x="426478" y="2296834"/>
                </a:cubicBezTo>
                <a:cubicBezTo>
                  <a:pt x="426478" y="2296834"/>
                  <a:pt x="426478" y="2293998"/>
                  <a:pt x="426478" y="2293998"/>
                </a:cubicBezTo>
                <a:cubicBezTo>
                  <a:pt x="429248" y="2291161"/>
                  <a:pt x="429248" y="2288325"/>
                  <a:pt x="429248" y="2282652"/>
                </a:cubicBezTo>
                <a:cubicBezTo>
                  <a:pt x="429248" y="2279816"/>
                  <a:pt x="429248" y="2279816"/>
                  <a:pt x="432018" y="2279816"/>
                </a:cubicBezTo>
                <a:cubicBezTo>
                  <a:pt x="432018" y="2279816"/>
                  <a:pt x="432018" y="2279816"/>
                  <a:pt x="432018" y="2282652"/>
                </a:cubicBezTo>
                <a:cubicBezTo>
                  <a:pt x="432018" y="2282652"/>
                  <a:pt x="432018" y="2282652"/>
                  <a:pt x="432018" y="2285489"/>
                </a:cubicBezTo>
                <a:cubicBezTo>
                  <a:pt x="432018" y="2288325"/>
                  <a:pt x="432018" y="2291161"/>
                  <a:pt x="432018" y="2296834"/>
                </a:cubicBezTo>
                <a:cubicBezTo>
                  <a:pt x="437558" y="2308180"/>
                  <a:pt x="451408" y="2305344"/>
                  <a:pt x="462488" y="2311017"/>
                </a:cubicBezTo>
                <a:cubicBezTo>
                  <a:pt x="468028" y="2330872"/>
                  <a:pt x="454178" y="2347891"/>
                  <a:pt x="459718" y="2356400"/>
                </a:cubicBezTo>
                <a:cubicBezTo>
                  <a:pt x="468028" y="2342218"/>
                  <a:pt x="481878" y="2333709"/>
                  <a:pt x="484648" y="2313853"/>
                </a:cubicBezTo>
                <a:cubicBezTo>
                  <a:pt x="479109" y="2305344"/>
                  <a:pt x="465258" y="2302508"/>
                  <a:pt x="465258" y="2288325"/>
                </a:cubicBezTo>
                <a:cubicBezTo>
                  <a:pt x="468028" y="2265634"/>
                  <a:pt x="487418" y="2265634"/>
                  <a:pt x="484648" y="2240105"/>
                </a:cubicBezTo>
                <a:cubicBezTo>
                  <a:pt x="468028" y="2242942"/>
                  <a:pt x="465258" y="2231596"/>
                  <a:pt x="459718" y="2231596"/>
                </a:cubicBezTo>
                <a:cubicBezTo>
                  <a:pt x="465258" y="2223086"/>
                  <a:pt x="481878" y="2225923"/>
                  <a:pt x="490188" y="2220250"/>
                </a:cubicBezTo>
                <a:cubicBezTo>
                  <a:pt x="487418" y="2211741"/>
                  <a:pt x="495729" y="2191885"/>
                  <a:pt x="487418" y="2189049"/>
                </a:cubicBezTo>
                <a:cubicBezTo>
                  <a:pt x="473568" y="2194722"/>
                  <a:pt x="462488" y="2200395"/>
                  <a:pt x="451408" y="2208904"/>
                </a:cubicBezTo>
                <a:cubicBezTo>
                  <a:pt x="443098" y="2217414"/>
                  <a:pt x="437558" y="2231596"/>
                  <a:pt x="440327" y="2254288"/>
                </a:cubicBezTo>
                <a:cubicBezTo>
                  <a:pt x="412627" y="2251451"/>
                  <a:pt x="426478" y="2228759"/>
                  <a:pt x="426478" y="2208904"/>
                </a:cubicBezTo>
                <a:cubicBezTo>
                  <a:pt x="426478" y="2177703"/>
                  <a:pt x="420937" y="2132320"/>
                  <a:pt x="426478" y="2095446"/>
                </a:cubicBezTo>
                <a:cubicBezTo>
                  <a:pt x="429248" y="2081264"/>
                  <a:pt x="426478" y="2072754"/>
                  <a:pt x="426478" y="2061408"/>
                </a:cubicBezTo>
                <a:cubicBezTo>
                  <a:pt x="426478" y="2040135"/>
                  <a:pt x="437385" y="2018862"/>
                  <a:pt x="441670" y="1997588"/>
                </a:cubicBezTo>
                <a:lnTo>
                  <a:pt x="442916" y="1979037"/>
                </a:lnTo>
                <a:lnTo>
                  <a:pt x="441369" y="1981889"/>
                </a:lnTo>
                <a:cubicBezTo>
                  <a:pt x="438025" y="1986852"/>
                  <a:pt x="434681" y="1991815"/>
                  <a:pt x="434681" y="2005050"/>
                </a:cubicBezTo>
                <a:cubicBezTo>
                  <a:pt x="427994" y="2011667"/>
                  <a:pt x="434681" y="2024902"/>
                  <a:pt x="427994" y="2031519"/>
                </a:cubicBezTo>
                <a:lnTo>
                  <a:pt x="426146" y="2024815"/>
                </a:lnTo>
                <a:lnTo>
                  <a:pt x="427994" y="2018284"/>
                </a:lnTo>
                <a:cubicBezTo>
                  <a:pt x="427994" y="2014976"/>
                  <a:pt x="426322" y="2018285"/>
                  <a:pt x="425486" y="2022420"/>
                </a:cubicBezTo>
                <a:lnTo>
                  <a:pt x="426146" y="2024815"/>
                </a:lnTo>
                <a:lnTo>
                  <a:pt x="422143" y="2038964"/>
                </a:lnTo>
                <a:cubicBezTo>
                  <a:pt x="421307" y="2046408"/>
                  <a:pt x="421307" y="2054680"/>
                  <a:pt x="421307" y="2064606"/>
                </a:cubicBezTo>
                <a:cubicBezTo>
                  <a:pt x="414619" y="2077840"/>
                  <a:pt x="414619" y="2091075"/>
                  <a:pt x="414619" y="2110927"/>
                </a:cubicBezTo>
                <a:cubicBezTo>
                  <a:pt x="414619" y="2104310"/>
                  <a:pt x="414619" y="2104310"/>
                  <a:pt x="414619" y="2104310"/>
                </a:cubicBezTo>
                <a:cubicBezTo>
                  <a:pt x="414619" y="2110927"/>
                  <a:pt x="407932" y="2117544"/>
                  <a:pt x="407932" y="2130779"/>
                </a:cubicBezTo>
                <a:cubicBezTo>
                  <a:pt x="414619" y="2130779"/>
                  <a:pt x="414619" y="2130779"/>
                  <a:pt x="414619" y="2130779"/>
                </a:cubicBezTo>
                <a:cubicBezTo>
                  <a:pt x="414619" y="2144014"/>
                  <a:pt x="407932" y="2157248"/>
                  <a:pt x="407932" y="2170483"/>
                </a:cubicBezTo>
                <a:cubicBezTo>
                  <a:pt x="414619" y="2163866"/>
                  <a:pt x="421307" y="2170483"/>
                  <a:pt x="414619" y="2177100"/>
                </a:cubicBezTo>
                <a:cubicBezTo>
                  <a:pt x="407932" y="2170483"/>
                  <a:pt x="407932" y="2177100"/>
                  <a:pt x="407932" y="2190335"/>
                </a:cubicBezTo>
                <a:cubicBezTo>
                  <a:pt x="407932" y="2196952"/>
                  <a:pt x="407932" y="2210187"/>
                  <a:pt x="407932" y="2216804"/>
                </a:cubicBezTo>
                <a:cubicBezTo>
                  <a:pt x="407932" y="2216804"/>
                  <a:pt x="401244" y="2196952"/>
                  <a:pt x="401244" y="2203569"/>
                </a:cubicBezTo>
                <a:cubicBezTo>
                  <a:pt x="407932" y="2216804"/>
                  <a:pt x="401244" y="2230039"/>
                  <a:pt x="401244" y="2249891"/>
                </a:cubicBezTo>
                <a:cubicBezTo>
                  <a:pt x="407932" y="2236656"/>
                  <a:pt x="407932" y="2269743"/>
                  <a:pt x="407932" y="2276360"/>
                </a:cubicBezTo>
                <a:cubicBezTo>
                  <a:pt x="401244" y="2263125"/>
                  <a:pt x="401244" y="2256508"/>
                  <a:pt x="394557" y="2263125"/>
                </a:cubicBezTo>
                <a:cubicBezTo>
                  <a:pt x="394557" y="2269743"/>
                  <a:pt x="401244" y="2282977"/>
                  <a:pt x="401244" y="2289595"/>
                </a:cubicBezTo>
                <a:cubicBezTo>
                  <a:pt x="387870" y="2269743"/>
                  <a:pt x="394557" y="2342533"/>
                  <a:pt x="394557" y="2362385"/>
                </a:cubicBezTo>
                <a:cubicBezTo>
                  <a:pt x="394557" y="2355768"/>
                  <a:pt x="394557" y="2355768"/>
                  <a:pt x="401244" y="2362385"/>
                </a:cubicBezTo>
                <a:cubicBezTo>
                  <a:pt x="394557" y="2375620"/>
                  <a:pt x="401244" y="2369003"/>
                  <a:pt x="401244" y="2382237"/>
                </a:cubicBezTo>
                <a:cubicBezTo>
                  <a:pt x="401244" y="2382237"/>
                  <a:pt x="401244" y="2382237"/>
                  <a:pt x="394557" y="2402089"/>
                </a:cubicBezTo>
                <a:cubicBezTo>
                  <a:pt x="394557" y="2382237"/>
                  <a:pt x="387870" y="2395472"/>
                  <a:pt x="387870" y="2395472"/>
                </a:cubicBezTo>
                <a:cubicBezTo>
                  <a:pt x="387870" y="2369003"/>
                  <a:pt x="387870" y="2369003"/>
                  <a:pt x="381182" y="2342533"/>
                </a:cubicBezTo>
                <a:cubicBezTo>
                  <a:pt x="387870" y="2329299"/>
                  <a:pt x="381182" y="2329299"/>
                  <a:pt x="387870" y="2302829"/>
                </a:cubicBezTo>
                <a:cubicBezTo>
                  <a:pt x="387870" y="2309447"/>
                  <a:pt x="381182" y="2289595"/>
                  <a:pt x="381182" y="2276360"/>
                </a:cubicBezTo>
                <a:cubicBezTo>
                  <a:pt x="387870" y="2282977"/>
                  <a:pt x="387870" y="2289595"/>
                  <a:pt x="387870" y="2289595"/>
                </a:cubicBezTo>
                <a:cubicBezTo>
                  <a:pt x="387870" y="2282977"/>
                  <a:pt x="394557" y="2282977"/>
                  <a:pt x="394557" y="2269743"/>
                </a:cubicBezTo>
                <a:cubicBezTo>
                  <a:pt x="387870" y="2263125"/>
                  <a:pt x="381182" y="2269743"/>
                  <a:pt x="381182" y="2256508"/>
                </a:cubicBezTo>
                <a:cubicBezTo>
                  <a:pt x="387870" y="2243273"/>
                  <a:pt x="387870" y="2276360"/>
                  <a:pt x="394557" y="2256508"/>
                </a:cubicBezTo>
                <a:cubicBezTo>
                  <a:pt x="387870" y="2236656"/>
                  <a:pt x="401244" y="2216804"/>
                  <a:pt x="394557" y="2196952"/>
                </a:cubicBezTo>
                <a:cubicBezTo>
                  <a:pt x="394557" y="2190335"/>
                  <a:pt x="387870" y="2183718"/>
                  <a:pt x="387870" y="2183718"/>
                </a:cubicBezTo>
                <a:cubicBezTo>
                  <a:pt x="387870" y="2177100"/>
                  <a:pt x="387870" y="2170483"/>
                  <a:pt x="387870" y="2170483"/>
                </a:cubicBezTo>
                <a:cubicBezTo>
                  <a:pt x="387870" y="2157248"/>
                  <a:pt x="387870" y="2150631"/>
                  <a:pt x="394557" y="2144014"/>
                </a:cubicBezTo>
                <a:cubicBezTo>
                  <a:pt x="394557" y="2124162"/>
                  <a:pt x="394557" y="2104310"/>
                  <a:pt x="394557" y="2091075"/>
                </a:cubicBezTo>
                <a:cubicBezTo>
                  <a:pt x="394557" y="2091075"/>
                  <a:pt x="394557" y="2091075"/>
                  <a:pt x="394557" y="2084458"/>
                </a:cubicBezTo>
                <a:cubicBezTo>
                  <a:pt x="394557" y="2077840"/>
                  <a:pt x="401244" y="2077840"/>
                  <a:pt x="401244" y="2071223"/>
                </a:cubicBezTo>
                <a:cubicBezTo>
                  <a:pt x="394557" y="2064606"/>
                  <a:pt x="394557" y="2064606"/>
                  <a:pt x="394557" y="2051371"/>
                </a:cubicBezTo>
                <a:cubicBezTo>
                  <a:pt x="401244" y="2071223"/>
                  <a:pt x="401244" y="2044754"/>
                  <a:pt x="407932" y="2038136"/>
                </a:cubicBezTo>
                <a:cubicBezTo>
                  <a:pt x="401244" y="2011667"/>
                  <a:pt x="427994" y="1945494"/>
                  <a:pt x="414619" y="1925642"/>
                </a:cubicBezTo>
                <a:cubicBezTo>
                  <a:pt x="421307" y="1912407"/>
                  <a:pt x="421307" y="1925642"/>
                  <a:pt x="421307" y="1919025"/>
                </a:cubicBezTo>
                <a:cubicBezTo>
                  <a:pt x="427994" y="1899173"/>
                  <a:pt x="434681" y="1872703"/>
                  <a:pt x="434681" y="1846234"/>
                </a:cubicBezTo>
                <a:cubicBezTo>
                  <a:pt x="434681" y="1859469"/>
                  <a:pt x="441369" y="1859469"/>
                  <a:pt x="441369" y="1859469"/>
                </a:cubicBezTo>
                <a:cubicBezTo>
                  <a:pt x="441369" y="1846234"/>
                  <a:pt x="448056" y="1839617"/>
                  <a:pt x="441369" y="1826382"/>
                </a:cubicBezTo>
                <a:cubicBezTo>
                  <a:pt x="441369" y="1832999"/>
                  <a:pt x="434681" y="1839617"/>
                  <a:pt x="434681" y="1839617"/>
                </a:cubicBezTo>
                <a:cubicBezTo>
                  <a:pt x="441369" y="1826382"/>
                  <a:pt x="441369" y="1819765"/>
                  <a:pt x="448056" y="1813147"/>
                </a:cubicBezTo>
                <a:cubicBezTo>
                  <a:pt x="448056" y="1826382"/>
                  <a:pt x="448056" y="1826382"/>
                  <a:pt x="454744" y="1813147"/>
                </a:cubicBezTo>
                <a:cubicBezTo>
                  <a:pt x="454744" y="1799913"/>
                  <a:pt x="461431" y="1786678"/>
                  <a:pt x="468118" y="1773443"/>
                </a:cubicBezTo>
                <a:cubicBezTo>
                  <a:pt x="468118" y="1760209"/>
                  <a:pt x="468118" y="1753591"/>
                  <a:pt x="474806" y="1746974"/>
                </a:cubicBezTo>
                <a:cubicBezTo>
                  <a:pt x="474806" y="1746974"/>
                  <a:pt x="474806" y="1740357"/>
                  <a:pt x="474806" y="1733739"/>
                </a:cubicBezTo>
                <a:cubicBezTo>
                  <a:pt x="474806" y="1720505"/>
                  <a:pt x="474806" y="1720505"/>
                  <a:pt x="481493" y="1720505"/>
                </a:cubicBezTo>
                <a:cubicBezTo>
                  <a:pt x="474806" y="1713887"/>
                  <a:pt x="488181" y="1694036"/>
                  <a:pt x="481493" y="1700653"/>
                </a:cubicBezTo>
                <a:cubicBezTo>
                  <a:pt x="481493" y="1700653"/>
                  <a:pt x="481493" y="1713887"/>
                  <a:pt x="474806" y="1707270"/>
                </a:cubicBezTo>
                <a:cubicBezTo>
                  <a:pt x="481493" y="1700653"/>
                  <a:pt x="481493" y="1687418"/>
                  <a:pt x="488181" y="1680801"/>
                </a:cubicBezTo>
                <a:cubicBezTo>
                  <a:pt x="488181" y="1680801"/>
                  <a:pt x="488181" y="1680801"/>
                  <a:pt x="494868" y="1667566"/>
                </a:cubicBezTo>
                <a:cubicBezTo>
                  <a:pt x="501555" y="1660949"/>
                  <a:pt x="501555" y="1654332"/>
                  <a:pt x="501555" y="1654332"/>
                </a:cubicBezTo>
                <a:cubicBezTo>
                  <a:pt x="501555" y="1654332"/>
                  <a:pt x="501555" y="1647714"/>
                  <a:pt x="501555" y="1647714"/>
                </a:cubicBezTo>
                <a:cubicBezTo>
                  <a:pt x="494868" y="1654332"/>
                  <a:pt x="494868" y="1660949"/>
                  <a:pt x="488181" y="1660949"/>
                </a:cubicBezTo>
                <a:cubicBezTo>
                  <a:pt x="501555" y="1614628"/>
                  <a:pt x="528305" y="1581541"/>
                  <a:pt x="541680" y="1535220"/>
                </a:cubicBezTo>
                <a:cubicBezTo>
                  <a:pt x="548367" y="1521985"/>
                  <a:pt x="555055" y="1508750"/>
                  <a:pt x="561742" y="1495516"/>
                </a:cubicBezTo>
                <a:cubicBezTo>
                  <a:pt x="568429" y="1482281"/>
                  <a:pt x="575117" y="1469046"/>
                  <a:pt x="581804" y="1455812"/>
                </a:cubicBezTo>
                <a:cubicBezTo>
                  <a:pt x="581804" y="1449194"/>
                  <a:pt x="588492" y="1442577"/>
                  <a:pt x="588492" y="1435960"/>
                </a:cubicBezTo>
                <a:cubicBezTo>
                  <a:pt x="595179" y="1429342"/>
                  <a:pt x="601866" y="1422725"/>
                  <a:pt x="601866" y="1409491"/>
                </a:cubicBezTo>
                <a:cubicBezTo>
                  <a:pt x="615241" y="1396256"/>
                  <a:pt x="621929" y="1383021"/>
                  <a:pt x="621929" y="1376404"/>
                </a:cubicBezTo>
                <a:cubicBezTo>
                  <a:pt x="635304" y="1369787"/>
                  <a:pt x="635304" y="1343317"/>
                  <a:pt x="655366" y="1330083"/>
                </a:cubicBezTo>
                <a:cubicBezTo>
                  <a:pt x="655366" y="1310231"/>
                  <a:pt x="668741" y="1303613"/>
                  <a:pt x="675428" y="1290379"/>
                </a:cubicBezTo>
                <a:cubicBezTo>
                  <a:pt x="682115" y="1290379"/>
                  <a:pt x="688803" y="1283761"/>
                  <a:pt x="695490" y="1270527"/>
                </a:cubicBezTo>
                <a:cubicBezTo>
                  <a:pt x="702178" y="1257292"/>
                  <a:pt x="715552" y="1237440"/>
                  <a:pt x="715552" y="1230823"/>
                </a:cubicBezTo>
                <a:cubicBezTo>
                  <a:pt x="722240" y="1217588"/>
                  <a:pt x="715552" y="1230823"/>
                  <a:pt x="722240" y="1230823"/>
                </a:cubicBezTo>
                <a:cubicBezTo>
                  <a:pt x="728927" y="1217588"/>
                  <a:pt x="735615" y="1217588"/>
                  <a:pt x="742302" y="1204353"/>
                </a:cubicBezTo>
                <a:cubicBezTo>
                  <a:pt x="755677" y="1191119"/>
                  <a:pt x="755677" y="1171267"/>
                  <a:pt x="769052" y="1164649"/>
                </a:cubicBezTo>
                <a:cubicBezTo>
                  <a:pt x="769052" y="1164649"/>
                  <a:pt x="769052" y="1164649"/>
                  <a:pt x="782426" y="1158032"/>
                </a:cubicBezTo>
                <a:cubicBezTo>
                  <a:pt x="789114" y="1138180"/>
                  <a:pt x="795801" y="1124946"/>
                  <a:pt x="802489" y="1105094"/>
                </a:cubicBezTo>
                <a:cubicBezTo>
                  <a:pt x="802489" y="1098476"/>
                  <a:pt x="795801" y="1111711"/>
                  <a:pt x="795801" y="1105094"/>
                </a:cubicBezTo>
                <a:cubicBezTo>
                  <a:pt x="822551" y="1085242"/>
                  <a:pt x="809176" y="1078624"/>
                  <a:pt x="835926" y="1058772"/>
                </a:cubicBezTo>
                <a:cubicBezTo>
                  <a:pt x="842613" y="1045538"/>
                  <a:pt x="849300" y="1038920"/>
                  <a:pt x="855988" y="1032303"/>
                </a:cubicBezTo>
                <a:cubicBezTo>
                  <a:pt x="855988" y="1038920"/>
                  <a:pt x="849300" y="1045538"/>
                  <a:pt x="855988" y="1045538"/>
                </a:cubicBezTo>
                <a:cubicBezTo>
                  <a:pt x="855988" y="1038920"/>
                  <a:pt x="862675" y="1038920"/>
                  <a:pt x="862675" y="1038920"/>
                </a:cubicBezTo>
                <a:cubicBezTo>
                  <a:pt x="869363" y="1025686"/>
                  <a:pt x="862675" y="1032303"/>
                  <a:pt x="869363" y="1025686"/>
                </a:cubicBezTo>
                <a:cubicBezTo>
                  <a:pt x="882737" y="1012451"/>
                  <a:pt x="896112" y="999216"/>
                  <a:pt x="909487" y="985982"/>
                </a:cubicBezTo>
                <a:cubicBezTo>
                  <a:pt x="922862" y="972747"/>
                  <a:pt x="936237" y="959512"/>
                  <a:pt x="949611" y="959512"/>
                </a:cubicBezTo>
                <a:cubicBezTo>
                  <a:pt x="949611" y="954550"/>
                  <a:pt x="960896" y="945864"/>
                  <a:pt x="960896" y="941832"/>
                </a:cubicBezTo>
                <a:lnTo>
                  <a:pt x="956299" y="939660"/>
                </a:lnTo>
                <a:lnTo>
                  <a:pt x="957135" y="938833"/>
                </a:lnTo>
                <a:cubicBezTo>
                  <a:pt x="962986" y="933043"/>
                  <a:pt x="969674" y="926426"/>
                  <a:pt x="976361" y="919808"/>
                </a:cubicBezTo>
                <a:cubicBezTo>
                  <a:pt x="983048" y="913191"/>
                  <a:pt x="996423" y="906574"/>
                  <a:pt x="989736" y="913191"/>
                </a:cubicBezTo>
                <a:cubicBezTo>
                  <a:pt x="996423" y="913191"/>
                  <a:pt x="996423" y="906574"/>
                  <a:pt x="1003111" y="906574"/>
                </a:cubicBezTo>
                <a:cubicBezTo>
                  <a:pt x="1009798" y="893339"/>
                  <a:pt x="996423" y="899956"/>
                  <a:pt x="1003111" y="893339"/>
                </a:cubicBezTo>
                <a:cubicBezTo>
                  <a:pt x="1016485" y="880104"/>
                  <a:pt x="1029860" y="873487"/>
                  <a:pt x="1036548" y="860252"/>
                </a:cubicBezTo>
                <a:cubicBezTo>
                  <a:pt x="1049922" y="853635"/>
                  <a:pt x="1063297" y="847018"/>
                  <a:pt x="1076672" y="833783"/>
                </a:cubicBezTo>
                <a:cubicBezTo>
                  <a:pt x="1090047" y="827166"/>
                  <a:pt x="1103422" y="813931"/>
                  <a:pt x="1110109" y="807314"/>
                </a:cubicBezTo>
                <a:cubicBezTo>
                  <a:pt x="1123484" y="800697"/>
                  <a:pt x="1130171" y="794079"/>
                  <a:pt x="1143546" y="780845"/>
                </a:cubicBezTo>
                <a:cubicBezTo>
                  <a:pt x="1170296" y="767610"/>
                  <a:pt x="1197045" y="747758"/>
                  <a:pt x="1223795" y="734523"/>
                </a:cubicBezTo>
                <a:cubicBezTo>
                  <a:pt x="1243857" y="714671"/>
                  <a:pt x="1270607" y="701437"/>
                  <a:pt x="1297356" y="688202"/>
                </a:cubicBezTo>
                <a:cubicBezTo>
                  <a:pt x="1297356" y="688202"/>
                  <a:pt x="1290669" y="688202"/>
                  <a:pt x="1297356" y="681585"/>
                </a:cubicBezTo>
                <a:cubicBezTo>
                  <a:pt x="1304044" y="681585"/>
                  <a:pt x="1317419" y="674967"/>
                  <a:pt x="1330793" y="668350"/>
                </a:cubicBezTo>
                <a:cubicBezTo>
                  <a:pt x="1344168" y="661733"/>
                  <a:pt x="1357543" y="655115"/>
                  <a:pt x="1370918" y="648498"/>
                </a:cubicBezTo>
                <a:cubicBezTo>
                  <a:pt x="1384293" y="641881"/>
                  <a:pt x="1397667" y="635263"/>
                  <a:pt x="1411042" y="628646"/>
                </a:cubicBezTo>
                <a:cubicBezTo>
                  <a:pt x="1424417" y="622029"/>
                  <a:pt x="1444479" y="608794"/>
                  <a:pt x="1457854" y="608794"/>
                </a:cubicBezTo>
                <a:cubicBezTo>
                  <a:pt x="1457854" y="602177"/>
                  <a:pt x="1451167" y="602177"/>
                  <a:pt x="1457854" y="602177"/>
                </a:cubicBezTo>
                <a:cubicBezTo>
                  <a:pt x="1477916" y="595559"/>
                  <a:pt x="1491291" y="588942"/>
                  <a:pt x="1511353" y="575707"/>
                </a:cubicBezTo>
                <a:cubicBezTo>
                  <a:pt x="1518040" y="575707"/>
                  <a:pt x="1518040" y="575707"/>
                  <a:pt x="1524728" y="575707"/>
                </a:cubicBezTo>
                <a:cubicBezTo>
                  <a:pt x="1524728" y="575707"/>
                  <a:pt x="1524728" y="575707"/>
                  <a:pt x="1538103" y="569090"/>
                </a:cubicBezTo>
                <a:cubicBezTo>
                  <a:pt x="1541447" y="565782"/>
                  <a:pt x="1546462" y="564127"/>
                  <a:pt x="1551478" y="562473"/>
                </a:cubicBezTo>
                <a:lnTo>
                  <a:pt x="1563721" y="556415"/>
                </a:lnTo>
                <a:lnTo>
                  <a:pt x="1564286" y="555855"/>
                </a:lnTo>
                <a:lnTo>
                  <a:pt x="1564761" y="555385"/>
                </a:lnTo>
                <a:lnTo>
                  <a:pt x="1565192" y="555776"/>
                </a:lnTo>
                <a:lnTo>
                  <a:pt x="1596617" y="548411"/>
                </a:lnTo>
                <a:cubicBezTo>
                  <a:pt x="1606649" y="544275"/>
                  <a:pt x="1615008" y="539312"/>
                  <a:pt x="1618352" y="536004"/>
                </a:cubicBezTo>
                <a:cubicBezTo>
                  <a:pt x="1638414" y="536004"/>
                  <a:pt x="1665163" y="522769"/>
                  <a:pt x="1685226" y="516152"/>
                </a:cubicBezTo>
                <a:cubicBezTo>
                  <a:pt x="1688570" y="512843"/>
                  <a:pt x="1693585" y="511189"/>
                  <a:pt x="1698601" y="510361"/>
                </a:cubicBezTo>
                <a:lnTo>
                  <a:pt x="1699914" y="510280"/>
                </a:lnTo>
                <a:lnTo>
                  <a:pt x="1704851" y="503129"/>
                </a:lnTo>
                <a:lnTo>
                  <a:pt x="1710656" y="499772"/>
                </a:lnTo>
                <a:lnTo>
                  <a:pt x="1669343" y="509534"/>
                </a:lnTo>
                <a:cubicBezTo>
                  <a:pt x="1651789" y="514497"/>
                  <a:pt x="1635070" y="519460"/>
                  <a:pt x="1618352" y="522769"/>
                </a:cubicBezTo>
                <a:cubicBezTo>
                  <a:pt x="1598289" y="529386"/>
                  <a:pt x="1584914" y="536004"/>
                  <a:pt x="1564852" y="542621"/>
                </a:cubicBezTo>
                <a:cubicBezTo>
                  <a:pt x="1564852" y="542621"/>
                  <a:pt x="1564852" y="542621"/>
                  <a:pt x="1518040" y="562473"/>
                </a:cubicBezTo>
                <a:cubicBezTo>
                  <a:pt x="1518040" y="562473"/>
                  <a:pt x="1518040" y="562473"/>
                  <a:pt x="1464541" y="588942"/>
                </a:cubicBezTo>
                <a:cubicBezTo>
                  <a:pt x="1451167" y="595559"/>
                  <a:pt x="1431104" y="602177"/>
                  <a:pt x="1417730" y="608794"/>
                </a:cubicBezTo>
                <a:cubicBezTo>
                  <a:pt x="1384293" y="622029"/>
                  <a:pt x="1350856" y="641881"/>
                  <a:pt x="1317419" y="661733"/>
                </a:cubicBezTo>
                <a:cubicBezTo>
                  <a:pt x="1190358" y="727906"/>
                  <a:pt x="1069985" y="813931"/>
                  <a:pt x="956299" y="913191"/>
                </a:cubicBezTo>
                <a:cubicBezTo>
                  <a:pt x="942924" y="926426"/>
                  <a:pt x="922862" y="946278"/>
                  <a:pt x="902800" y="966130"/>
                </a:cubicBezTo>
                <a:cubicBezTo>
                  <a:pt x="896112" y="972747"/>
                  <a:pt x="882737" y="979364"/>
                  <a:pt x="876050" y="985982"/>
                </a:cubicBezTo>
                <a:cubicBezTo>
                  <a:pt x="869363" y="999216"/>
                  <a:pt x="862675" y="999216"/>
                  <a:pt x="855988" y="1005834"/>
                </a:cubicBezTo>
                <a:cubicBezTo>
                  <a:pt x="849300" y="1019068"/>
                  <a:pt x="842613" y="1025686"/>
                  <a:pt x="835926" y="1038920"/>
                </a:cubicBezTo>
                <a:cubicBezTo>
                  <a:pt x="829238" y="1045538"/>
                  <a:pt x="815863" y="1052155"/>
                  <a:pt x="815863" y="1065390"/>
                </a:cubicBezTo>
                <a:cubicBezTo>
                  <a:pt x="809176" y="1072007"/>
                  <a:pt x="795801" y="1072007"/>
                  <a:pt x="795801" y="1078624"/>
                </a:cubicBezTo>
                <a:cubicBezTo>
                  <a:pt x="802489" y="1085242"/>
                  <a:pt x="769052" y="1111711"/>
                  <a:pt x="762364" y="1118328"/>
                </a:cubicBezTo>
                <a:cubicBezTo>
                  <a:pt x="742302" y="1138180"/>
                  <a:pt x="728927" y="1171267"/>
                  <a:pt x="722240" y="1177884"/>
                </a:cubicBezTo>
                <a:cubicBezTo>
                  <a:pt x="722240" y="1164649"/>
                  <a:pt x="728927" y="1158032"/>
                  <a:pt x="735615" y="1151415"/>
                </a:cubicBezTo>
                <a:cubicBezTo>
                  <a:pt x="728927" y="1151415"/>
                  <a:pt x="722240" y="1158032"/>
                  <a:pt x="722240" y="1164649"/>
                </a:cubicBezTo>
                <a:cubicBezTo>
                  <a:pt x="715552" y="1171267"/>
                  <a:pt x="715552" y="1171267"/>
                  <a:pt x="708865" y="1177884"/>
                </a:cubicBezTo>
                <a:cubicBezTo>
                  <a:pt x="708865" y="1177884"/>
                  <a:pt x="708865" y="1184501"/>
                  <a:pt x="702178" y="1191119"/>
                </a:cubicBezTo>
                <a:cubicBezTo>
                  <a:pt x="695490" y="1210971"/>
                  <a:pt x="682115" y="1230823"/>
                  <a:pt x="668741" y="1237440"/>
                </a:cubicBezTo>
                <a:cubicBezTo>
                  <a:pt x="668741" y="1244057"/>
                  <a:pt x="662053" y="1250675"/>
                  <a:pt x="662053" y="1250675"/>
                </a:cubicBezTo>
                <a:cubicBezTo>
                  <a:pt x="662053" y="1257292"/>
                  <a:pt x="655366" y="1263909"/>
                  <a:pt x="655366" y="1270527"/>
                </a:cubicBezTo>
                <a:cubicBezTo>
                  <a:pt x="648678" y="1277144"/>
                  <a:pt x="635304" y="1290379"/>
                  <a:pt x="628616" y="1303613"/>
                </a:cubicBezTo>
                <a:cubicBezTo>
                  <a:pt x="621929" y="1310231"/>
                  <a:pt x="615241" y="1323465"/>
                  <a:pt x="615241" y="1330083"/>
                </a:cubicBezTo>
                <a:cubicBezTo>
                  <a:pt x="608554" y="1336700"/>
                  <a:pt x="601866" y="1349935"/>
                  <a:pt x="601866" y="1349935"/>
                </a:cubicBezTo>
                <a:cubicBezTo>
                  <a:pt x="601866" y="1356552"/>
                  <a:pt x="595179" y="1363169"/>
                  <a:pt x="588492" y="1369787"/>
                </a:cubicBezTo>
                <a:cubicBezTo>
                  <a:pt x="595179" y="1376404"/>
                  <a:pt x="575117" y="1409491"/>
                  <a:pt x="568429" y="1409491"/>
                </a:cubicBezTo>
                <a:cubicBezTo>
                  <a:pt x="561742" y="1422725"/>
                  <a:pt x="555055" y="1435960"/>
                  <a:pt x="548367" y="1455812"/>
                </a:cubicBezTo>
                <a:cubicBezTo>
                  <a:pt x="541680" y="1462429"/>
                  <a:pt x="541680" y="1469046"/>
                  <a:pt x="534992" y="1475664"/>
                </a:cubicBezTo>
                <a:cubicBezTo>
                  <a:pt x="534992" y="1482281"/>
                  <a:pt x="534992" y="1482281"/>
                  <a:pt x="528305" y="1488898"/>
                </a:cubicBezTo>
                <a:cubicBezTo>
                  <a:pt x="528305" y="1488898"/>
                  <a:pt x="528305" y="1495516"/>
                  <a:pt x="528305" y="1495516"/>
                </a:cubicBezTo>
                <a:cubicBezTo>
                  <a:pt x="521618" y="1502133"/>
                  <a:pt x="528305" y="1475664"/>
                  <a:pt x="521618" y="1482281"/>
                </a:cubicBezTo>
                <a:cubicBezTo>
                  <a:pt x="521618" y="1488898"/>
                  <a:pt x="514930" y="1508750"/>
                  <a:pt x="521618" y="1502133"/>
                </a:cubicBezTo>
                <a:cubicBezTo>
                  <a:pt x="508243" y="1535220"/>
                  <a:pt x="488181" y="1568306"/>
                  <a:pt x="481493" y="1608010"/>
                </a:cubicBezTo>
                <a:cubicBezTo>
                  <a:pt x="474806" y="1601393"/>
                  <a:pt x="468118" y="1627862"/>
                  <a:pt x="474806" y="1634480"/>
                </a:cubicBezTo>
                <a:cubicBezTo>
                  <a:pt x="468118" y="1641097"/>
                  <a:pt x="468118" y="1634480"/>
                  <a:pt x="468118" y="1634480"/>
                </a:cubicBezTo>
                <a:cubicBezTo>
                  <a:pt x="461431" y="1647714"/>
                  <a:pt x="448056" y="1667566"/>
                  <a:pt x="454744" y="1680801"/>
                </a:cubicBezTo>
                <a:cubicBezTo>
                  <a:pt x="448056" y="1694036"/>
                  <a:pt x="441369" y="1707270"/>
                  <a:pt x="441369" y="1720505"/>
                </a:cubicBezTo>
                <a:cubicBezTo>
                  <a:pt x="434681" y="1727122"/>
                  <a:pt x="427994" y="1733739"/>
                  <a:pt x="427994" y="1740357"/>
                </a:cubicBezTo>
                <a:cubicBezTo>
                  <a:pt x="421307" y="1753591"/>
                  <a:pt x="421307" y="1766826"/>
                  <a:pt x="414619" y="1780061"/>
                </a:cubicBezTo>
                <a:cubicBezTo>
                  <a:pt x="407932" y="1793295"/>
                  <a:pt x="407932" y="1813147"/>
                  <a:pt x="401244" y="1826382"/>
                </a:cubicBezTo>
                <a:cubicBezTo>
                  <a:pt x="401244" y="1839617"/>
                  <a:pt x="394557" y="1852851"/>
                  <a:pt x="387870" y="1859469"/>
                </a:cubicBezTo>
                <a:cubicBezTo>
                  <a:pt x="387870" y="1872703"/>
                  <a:pt x="387870" y="1885938"/>
                  <a:pt x="387870" y="1899173"/>
                </a:cubicBezTo>
                <a:cubicBezTo>
                  <a:pt x="381182" y="1905790"/>
                  <a:pt x="381182" y="1919025"/>
                  <a:pt x="374495" y="1932259"/>
                </a:cubicBezTo>
                <a:cubicBezTo>
                  <a:pt x="367807" y="1952111"/>
                  <a:pt x="367807" y="1971963"/>
                  <a:pt x="367807" y="1998432"/>
                </a:cubicBezTo>
                <a:cubicBezTo>
                  <a:pt x="361120" y="2005050"/>
                  <a:pt x="367807" y="2018284"/>
                  <a:pt x="361120" y="2024902"/>
                </a:cubicBezTo>
                <a:cubicBezTo>
                  <a:pt x="361120" y="2018284"/>
                  <a:pt x="361120" y="2005050"/>
                  <a:pt x="361120" y="1998432"/>
                </a:cubicBezTo>
                <a:cubicBezTo>
                  <a:pt x="361120" y="1991815"/>
                  <a:pt x="361120" y="1985198"/>
                  <a:pt x="361120" y="1978580"/>
                </a:cubicBezTo>
                <a:cubicBezTo>
                  <a:pt x="367807" y="1958729"/>
                  <a:pt x="367807" y="1938877"/>
                  <a:pt x="374495" y="1925642"/>
                </a:cubicBezTo>
                <a:cubicBezTo>
                  <a:pt x="367807" y="1919025"/>
                  <a:pt x="367807" y="1919025"/>
                  <a:pt x="361120" y="1919025"/>
                </a:cubicBezTo>
                <a:cubicBezTo>
                  <a:pt x="361120" y="1925642"/>
                  <a:pt x="361120" y="1938877"/>
                  <a:pt x="361120" y="1952111"/>
                </a:cubicBezTo>
                <a:cubicBezTo>
                  <a:pt x="354433" y="1965346"/>
                  <a:pt x="361120" y="1925642"/>
                  <a:pt x="354433" y="1952111"/>
                </a:cubicBezTo>
                <a:cubicBezTo>
                  <a:pt x="354433" y="1952111"/>
                  <a:pt x="347745" y="1991815"/>
                  <a:pt x="354433" y="1978580"/>
                </a:cubicBezTo>
                <a:cubicBezTo>
                  <a:pt x="347745" y="1998432"/>
                  <a:pt x="354433" y="2011667"/>
                  <a:pt x="347745" y="2024902"/>
                </a:cubicBezTo>
                <a:cubicBezTo>
                  <a:pt x="354433" y="2011667"/>
                  <a:pt x="354433" y="2031519"/>
                  <a:pt x="361120" y="2031519"/>
                </a:cubicBezTo>
                <a:cubicBezTo>
                  <a:pt x="347745" y="2051371"/>
                  <a:pt x="354433" y="2071223"/>
                  <a:pt x="354433" y="2084458"/>
                </a:cubicBezTo>
                <a:cubicBezTo>
                  <a:pt x="347745" y="2097692"/>
                  <a:pt x="347745" y="2084458"/>
                  <a:pt x="347745" y="2091075"/>
                </a:cubicBezTo>
                <a:cubicBezTo>
                  <a:pt x="347745" y="2117544"/>
                  <a:pt x="341058" y="2157248"/>
                  <a:pt x="334370" y="2163866"/>
                </a:cubicBezTo>
                <a:cubicBezTo>
                  <a:pt x="341058" y="2150631"/>
                  <a:pt x="334370" y="2130779"/>
                  <a:pt x="341058" y="2110927"/>
                </a:cubicBezTo>
                <a:cubicBezTo>
                  <a:pt x="334370" y="2124162"/>
                  <a:pt x="334370" y="2110927"/>
                  <a:pt x="327683" y="2130779"/>
                </a:cubicBezTo>
                <a:cubicBezTo>
                  <a:pt x="334370" y="2130779"/>
                  <a:pt x="327683" y="2144014"/>
                  <a:pt x="334370" y="2150631"/>
                </a:cubicBezTo>
                <a:cubicBezTo>
                  <a:pt x="327683" y="2150631"/>
                  <a:pt x="320996" y="2163866"/>
                  <a:pt x="320996" y="2190335"/>
                </a:cubicBezTo>
                <a:cubicBezTo>
                  <a:pt x="320996" y="2210187"/>
                  <a:pt x="320996" y="2236656"/>
                  <a:pt x="320996" y="2243273"/>
                </a:cubicBezTo>
                <a:cubicBezTo>
                  <a:pt x="320996" y="2263125"/>
                  <a:pt x="320996" y="2236656"/>
                  <a:pt x="314308" y="2249891"/>
                </a:cubicBezTo>
                <a:cubicBezTo>
                  <a:pt x="314308" y="2256508"/>
                  <a:pt x="314308" y="2256508"/>
                  <a:pt x="314308" y="2263125"/>
                </a:cubicBezTo>
                <a:cubicBezTo>
                  <a:pt x="320996" y="2263125"/>
                  <a:pt x="327683" y="2276360"/>
                  <a:pt x="327683" y="2256508"/>
                </a:cubicBezTo>
                <a:cubicBezTo>
                  <a:pt x="327683" y="2269743"/>
                  <a:pt x="327683" y="2282977"/>
                  <a:pt x="327683" y="2289595"/>
                </a:cubicBezTo>
                <a:cubicBezTo>
                  <a:pt x="334370" y="2289595"/>
                  <a:pt x="327683" y="2263125"/>
                  <a:pt x="334370" y="2269743"/>
                </a:cubicBezTo>
                <a:cubicBezTo>
                  <a:pt x="327683" y="2282977"/>
                  <a:pt x="341058" y="2296212"/>
                  <a:pt x="334370" y="2309447"/>
                </a:cubicBezTo>
                <a:cubicBezTo>
                  <a:pt x="327683" y="2302829"/>
                  <a:pt x="327683" y="2289595"/>
                  <a:pt x="320996" y="2289595"/>
                </a:cubicBezTo>
                <a:cubicBezTo>
                  <a:pt x="320996" y="2302829"/>
                  <a:pt x="327683" y="2316064"/>
                  <a:pt x="320996" y="2329299"/>
                </a:cubicBezTo>
                <a:cubicBezTo>
                  <a:pt x="320996" y="2316064"/>
                  <a:pt x="314308" y="2335916"/>
                  <a:pt x="314308" y="2329299"/>
                </a:cubicBezTo>
                <a:cubicBezTo>
                  <a:pt x="314308" y="2316064"/>
                  <a:pt x="307621" y="2289595"/>
                  <a:pt x="307621" y="2302829"/>
                </a:cubicBezTo>
                <a:cubicBezTo>
                  <a:pt x="300933" y="2309447"/>
                  <a:pt x="314308" y="2322681"/>
                  <a:pt x="307621" y="2329299"/>
                </a:cubicBezTo>
                <a:cubicBezTo>
                  <a:pt x="300933" y="2316064"/>
                  <a:pt x="307621" y="2355768"/>
                  <a:pt x="300933" y="2335916"/>
                </a:cubicBezTo>
                <a:cubicBezTo>
                  <a:pt x="300933" y="2349151"/>
                  <a:pt x="300933" y="2375620"/>
                  <a:pt x="307621" y="2355768"/>
                </a:cubicBezTo>
                <a:cubicBezTo>
                  <a:pt x="300933" y="2349151"/>
                  <a:pt x="314308" y="2349151"/>
                  <a:pt x="314308" y="2342533"/>
                </a:cubicBezTo>
                <a:cubicBezTo>
                  <a:pt x="314308" y="2335916"/>
                  <a:pt x="314308" y="2335916"/>
                  <a:pt x="314308" y="2329299"/>
                </a:cubicBezTo>
                <a:cubicBezTo>
                  <a:pt x="314308" y="2335916"/>
                  <a:pt x="314308" y="2335916"/>
                  <a:pt x="320996" y="2342533"/>
                </a:cubicBezTo>
                <a:cubicBezTo>
                  <a:pt x="320996" y="2355768"/>
                  <a:pt x="314308" y="2342533"/>
                  <a:pt x="307621" y="2362385"/>
                </a:cubicBezTo>
                <a:cubicBezTo>
                  <a:pt x="307621" y="2369003"/>
                  <a:pt x="314308" y="2375620"/>
                  <a:pt x="314308" y="2382237"/>
                </a:cubicBezTo>
                <a:cubicBezTo>
                  <a:pt x="314308" y="2375620"/>
                  <a:pt x="314308" y="2355768"/>
                  <a:pt x="320996" y="2369003"/>
                </a:cubicBezTo>
                <a:cubicBezTo>
                  <a:pt x="314308" y="2388855"/>
                  <a:pt x="320996" y="2415324"/>
                  <a:pt x="320996" y="2441793"/>
                </a:cubicBezTo>
                <a:cubicBezTo>
                  <a:pt x="314308" y="2415324"/>
                  <a:pt x="307621" y="2402089"/>
                  <a:pt x="307621" y="2369003"/>
                </a:cubicBezTo>
                <a:cubicBezTo>
                  <a:pt x="307621" y="2375620"/>
                  <a:pt x="300933" y="2369003"/>
                  <a:pt x="300933" y="2375620"/>
                </a:cubicBezTo>
                <a:cubicBezTo>
                  <a:pt x="307621" y="2402089"/>
                  <a:pt x="314308" y="2435176"/>
                  <a:pt x="314308" y="2461645"/>
                </a:cubicBezTo>
                <a:cubicBezTo>
                  <a:pt x="314308" y="2474880"/>
                  <a:pt x="314308" y="2468263"/>
                  <a:pt x="307621" y="2468263"/>
                </a:cubicBezTo>
                <a:cubicBezTo>
                  <a:pt x="314308" y="2468263"/>
                  <a:pt x="314308" y="2474880"/>
                  <a:pt x="314308" y="2481497"/>
                </a:cubicBezTo>
                <a:cubicBezTo>
                  <a:pt x="320996" y="2494732"/>
                  <a:pt x="327683" y="2514584"/>
                  <a:pt x="320996" y="2521201"/>
                </a:cubicBezTo>
                <a:cubicBezTo>
                  <a:pt x="320996" y="2521201"/>
                  <a:pt x="320996" y="2534436"/>
                  <a:pt x="320996" y="2541053"/>
                </a:cubicBezTo>
                <a:cubicBezTo>
                  <a:pt x="327683" y="2547670"/>
                  <a:pt x="327683" y="2554288"/>
                  <a:pt x="334370" y="2560905"/>
                </a:cubicBezTo>
                <a:cubicBezTo>
                  <a:pt x="334370" y="2574140"/>
                  <a:pt x="341058" y="2587374"/>
                  <a:pt x="334370" y="2593992"/>
                </a:cubicBezTo>
                <a:cubicBezTo>
                  <a:pt x="334370" y="2593992"/>
                  <a:pt x="334370" y="2580757"/>
                  <a:pt x="327683" y="2574140"/>
                </a:cubicBezTo>
                <a:cubicBezTo>
                  <a:pt x="327683" y="2567522"/>
                  <a:pt x="327683" y="2560905"/>
                  <a:pt x="320996" y="2554288"/>
                </a:cubicBezTo>
                <a:cubicBezTo>
                  <a:pt x="320996" y="2547670"/>
                  <a:pt x="320996" y="2541053"/>
                  <a:pt x="314308" y="2534436"/>
                </a:cubicBezTo>
                <a:cubicBezTo>
                  <a:pt x="314308" y="2541053"/>
                  <a:pt x="314308" y="2547670"/>
                  <a:pt x="320996" y="2554288"/>
                </a:cubicBezTo>
                <a:cubicBezTo>
                  <a:pt x="320996" y="2560905"/>
                  <a:pt x="320996" y="2567522"/>
                  <a:pt x="320996" y="2574140"/>
                </a:cubicBezTo>
                <a:cubicBezTo>
                  <a:pt x="327683" y="2580757"/>
                  <a:pt x="327683" y="2593992"/>
                  <a:pt x="327683" y="2607226"/>
                </a:cubicBezTo>
                <a:cubicBezTo>
                  <a:pt x="327683" y="2593992"/>
                  <a:pt x="341058" y="2613844"/>
                  <a:pt x="341058" y="2607226"/>
                </a:cubicBezTo>
                <a:cubicBezTo>
                  <a:pt x="341058" y="2613844"/>
                  <a:pt x="347745" y="2620461"/>
                  <a:pt x="341058" y="2627078"/>
                </a:cubicBezTo>
                <a:cubicBezTo>
                  <a:pt x="341058" y="2613844"/>
                  <a:pt x="334370" y="2607226"/>
                  <a:pt x="327683" y="2613844"/>
                </a:cubicBezTo>
                <a:cubicBezTo>
                  <a:pt x="341058" y="2633696"/>
                  <a:pt x="334370" y="2640313"/>
                  <a:pt x="334370" y="2653548"/>
                </a:cubicBezTo>
                <a:cubicBezTo>
                  <a:pt x="341058" y="2673400"/>
                  <a:pt x="347745" y="2693252"/>
                  <a:pt x="347745" y="2706486"/>
                </a:cubicBezTo>
                <a:cubicBezTo>
                  <a:pt x="354433" y="2726338"/>
                  <a:pt x="354433" y="2739573"/>
                  <a:pt x="361120" y="2759425"/>
                </a:cubicBezTo>
                <a:cubicBezTo>
                  <a:pt x="361120" y="2759425"/>
                  <a:pt x="354433" y="2746190"/>
                  <a:pt x="354433" y="2739573"/>
                </a:cubicBezTo>
                <a:cubicBezTo>
                  <a:pt x="347745" y="2726338"/>
                  <a:pt x="347745" y="2719721"/>
                  <a:pt x="341058" y="2719721"/>
                </a:cubicBezTo>
                <a:cubicBezTo>
                  <a:pt x="341058" y="2746190"/>
                  <a:pt x="361120" y="2772659"/>
                  <a:pt x="354433" y="2799129"/>
                </a:cubicBezTo>
                <a:cubicBezTo>
                  <a:pt x="361120" y="2805746"/>
                  <a:pt x="367807" y="2818981"/>
                  <a:pt x="367807" y="2832215"/>
                </a:cubicBezTo>
                <a:cubicBezTo>
                  <a:pt x="374495" y="2838833"/>
                  <a:pt x="374495" y="2852067"/>
                  <a:pt x="381182" y="2858685"/>
                </a:cubicBezTo>
                <a:cubicBezTo>
                  <a:pt x="381182" y="2871919"/>
                  <a:pt x="387870" y="2865302"/>
                  <a:pt x="394557" y="2878537"/>
                </a:cubicBezTo>
                <a:cubicBezTo>
                  <a:pt x="394557" y="2885154"/>
                  <a:pt x="394557" y="2885154"/>
                  <a:pt x="394557" y="2891771"/>
                </a:cubicBezTo>
                <a:cubicBezTo>
                  <a:pt x="394557" y="2878537"/>
                  <a:pt x="401244" y="2885154"/>
                  <a:pt x="401244" y="2891771"/>
                </a:cubicBezTo>
                <a:cubicBezTo>
                  <a:pt x="401244" y="2911623"/>
                  <a:pt x="394557" y="2891771"/>
                  <a:pt x="387870" y="2878537"/>
                </a:cubicBezTo>
                <a:cubicBezTo>
                  <a:pt x="394557" y="2898389"/>
                  <a:pt x="381182" y="2871919"/>
                  <a:pt x="381182" y="2885154"/>
                </a:cubicBezTo>
                <a:cubicBezTo>
                  <a:pt x="387870" y="2891771"/>
                  <a:pt x="394557" y="2911623"/>
                  <a:pt x="387870" y="2911623"/>
                </a:cubicBezTo>
                <a:cubicBezTo>
                  <a:pt x="381182" y="2891771"/>
                  <a:pt x="374495" y="2891771"/>
                  <a:pt x="374495" y="2871919"/>
                </a:cubicBezTo>
                <a:cubicBezTo>
                  <a:pt x="374495" y="2871919"/>
                  <a:pt x="367807" y="2871919"/>
                  <a:pt x="367807" y="2871919"/>
                </a:cubicBezTo>
                <a:cubicBezTo>
                  <a:pt x="367807" y="2885154"/>
                  <a:pt x="381182" y="2905006"/>
                  <a:pt x="374495" y="2905006"/>
                </a:cubicBezTo>
                <a:cubicBezTo>
                  <a:pt x="367807" y="2891771"/>
                  <a:pt x="367807" y="2878537"/>
                  <a:pt x="361120" y="2865302"/>
                </a:cubicBezTo>
                <a:cubicBezTo>
                  <a:pt x="361120" y="2852067"/>
                  <a:pt x="354433" y="2838833"/>
                  <a:pt x="347745" y="2825598"/>
                </a:cubicBezTo>
                <a:cubicBezTo>
                  <a:pt x="347745" y="2825598"/>
                  <a:pt x="347745" y="2830561"/>
                  <a:pt x="347745" y="2834697"/>
                </a:cubicBezTo>
                <a:lnTo>
                  <a:pt x="347745" y="2838833"/>
                </a:lnTo>
                <a:cubicBezTo>
                  <a:pt x="347745" y="2825598"/>
                  <a:pt x="341058" y="2818981"/>
                  <a:pt x="341058" y="2805746"/>
                </a:cubicBezTo>
                <a:cubicBezTo>
                  <a:pt x="347745" y="2812363"/>
                  <a:pt x="347745" y="2818981"/>
                  <a:pt x="347745" y="2812363"/>
                </a:cubicBezTo>
                <a:cubicBezTo>
                  <a:pt x="347745" y="2799129"/>
                  <a:pt x="334370" y="2766042"/>
                  <a:pt x="327683" y="2772659"/>
                </a:cubicBezTo>
                <a:cubicBezTo>
                  <a:pt x="334370" y="2766042"/>
                  <a:pt x="327683" y="2759425"/>
                  <a:pt x="327683" y="2746190"/>
                </a:cubicBezTo>
                <a:cubicBezTo>
                  <a:pt x="334370" y="2759425"/>
                  <a:pt x="334370" y="2772659"/>
                  <a:pt x="341058" y="2785894"/>
                </a:cubicBezTo>
                <a:cubicBezTo>
                  <a:pt x="341058" y="2759425"/>
                  <a:pt x="334370" y="2759425"/>
                  <a:pt x="341058" y="2739573"/>
                </a:cubicBezTo>
                <a:cubicBezTo>
                  <a:pt x="334370" y="2732956"/>
                  <a:pt x="334370" y="2726338"/>
                  <a:pt x="334370" y="2719721"/>
                </a:cubicBezTo>
                <a:cubicBezTo>
                  <a:pt x="327683" y="2726338"/>
                  <a:pt x="334370" y="2726338"/>
                  <a:pt x="334370" y="2739573"/>
                </a:cubicBezTo>
                <a:cubicBezTo>
                  <a:pt x="327683" y="2732956"/>
                  <a:pt x="327683" y="2732956"/>
                  <a:pt x="327683" y="2732956"/>
                </a:cubicBezTo>
                <a:cubicBezTo>
                  <a:pt x="320996" y="2726338"/>
                  <a:pt x="320996" y="2713104"/>
                  <a:pt x="314308" y="2699869"/>
                </a:cubicBezTo>
                <a:cubicBezTo>
                  <a:pt x="307621" y="2706486"/>
                  <a:pt x="320996" y="2732956"/>
                  <a:pt x="307621" y="2719721"/>
                </a:cubicBezTo>
                <a:cubicBezTo>
                  <a:pt x="307621" y="2699869"/>
                  <a:pt x="294246" y="2660165"/>
                  <a:pt x="300933" y="2653548"/>
                </a:cubicBezTo>
                <a:cubicBezTo>
                  <a:pt x="300933" y="2660165"/>
                  <a:pt x="300933" y="2666782"/>
                  <a:pt x="307621" y="2673400"/>
                </a:cubicBezTo>
                <a:cubicBezTo>
                  <a:pt x="307621" y="2666782"/>
                  <a:pt x="307621" y="2660165"/>
                  <a:pt x="307621" y="2653548"/>
                </a:cubicBezTo>
                <a:cubicBezTo>
                  <a:pt x="307621" y="2646930"/>
                  <a:pt x="307621" y="2640313"/>
                  <a:pt x="300933" y="2633696"/>
                </a:cubicBezTo>
                <a:cubicBezTo>
                  <a:pt x="300933" y="2613844"/>
                  <a:pt x="294246" y="2600609"/>
                  <a:pt x="300933" y="2593992"/>
                </a:cubicBezTo>
                <a:cubicBezTo>
                  <a:pt x="294246" y="2587374"/>
                  <a:pt x="294246" y="2593992"/>
                  <a:pt x="294246" y="2600609"/>
                </a:cubicBezTo>
                <a:cubicBezTo>
                  <a:pt x="287559" y="2587374"/>
                  <a:pt x="287559" y="2574140"/>
                  <a:pt x="280871" y="2560905"/>
                </a:cubicBezTo>
                <a:cubicBezTo>
                  <a:pt x="287559" y="2547670"/>
                  <a:pt x="280871" y="2534436"/>
                  <a:pt x="280871" y="2514584"/>
                </a:cubicBezTo>
                <a:cubicBezTo>
                  <a:pt x="280871" y="2507966"/>
                  <a:pt x="280871" y="2494732"/>
                  <a:pt x="274184" y="2488114"/>
                </a:cubicBezTo>
                <a:cubicBezTo>
                  <a:pt x="274184" y="2474880"/>
                  <a:pt x="274184" y="2468263"/>
                  <a:pt x="267496" y="2455028"/>
                </a:cubicBezTo>
                <a:cubicBezTo>
                  <a:pt x="274184" y="2461645"/>
                  <a:pt x="274184" y="2481497"/>
                  <a:pt x="274184" y="2474880"/>
                </a:cubicBezTo>
                <a:cubicBezTo>
                  <a:pt x="280871" y="2468263"/>
                  <a:pt x="280871" y="2468263"/>
                  <a:pt x="280871" y="2461645"/>
                </a:cubicBezTo>
                <a:cubicBezTo>
                  <a:pt x="274184" y="2461645"/>
                  <a:pt x="274184" y="2455028"/>
                  <a:pt x="274184" y="2448411"/>
                </a:cubicBezTo>
                <a:cubicBezTo>
                  <a:pt x="274184" y="2441793"/>
                  <a:pt x="267496" y="2435176"/>
                  <a:pt x="274184" y="2428559"/>
                </a:cubicBezTo>
                <a:cubicBezTo>
                  <a:pt x="274184" y="2428559"/>
                  <a:pt x="274184" y="2441793"/>
                  <a:pt x="280871" y="2428559"/>
                </a:cubicBezTo>
                <a:cubicBezTo>
                  <a:pt x="274184" y="2421941"/>
                  <a:pt x="274184" y="2421941"/>
                  <a:pt x="274184" y="2415324"/>
                </a:cubicBezTo>
                <a:cubicBezTo>
                  <a:pt x="274184" y="2402089"/>
                  <a:pt x="274184" y="2388855"/>
                  <a:pt x="267496" y="2375620"/>
                </a:cubicBezTo>
                <a:cubicBezTo>
                  <a:pt x="267496" y="2369003"/>
                  <a:pt x="267496" y="2362385"/>
                  <a:pt x="260809" y="2355768"/>
                </a:cubicBezTo>
                <a:cubicBezTo>
                  <a:pt x="260809" y="2349151"/>
                  <a:pt x="260809" y="2342533"/>
                  <a:pt x="260809" y="2335916"/>
                </a:cubicBezTo>
                <a:cubicBezTo>
                  <a:pt x="267496" y="2322681"/>
                  <a:pt x="260809" y="2276360"/>
                  <a:pt x="254122" y="2276360"/>
                </a:cubicBezTo>
                <a:cubicBezTo>
                  <a:pt x="254122" y="2282977"/>
                  <a:pt x="260809" y="2309447"/>
                  <a:pt x="254122" y="2302829"/>
                </a:cubicBezTo>
                <a:cubicBezTo>
                  <a:pt x="254122" y="2282977"/>
                  <a:pt x="254122" y="2309447"/>
                  <a:pt x="247434" y="2296212"/>
                </a:cubicBezTo>
                <a:cubicBezTo>
                  <a:pt x="254122" y="2282977"/>
                  <a:pt x="254122" y="2269743"/>
                  <a:pt x="254122" y="2263125"/>
                </a:cubicBezTo>
                <a:cubicBezTo>
                  <a:pt x="260809" y="2276360"/>
                  <a:pt x="260809" y="2276360"/>
                  <a:pt x="267496" y="2296212"/>
                </a:cubicBezTo>
                <a:cubicBezTo>
                  <a:pt x="267496" y="2289595"/>
                  <a:pt x="267496" y="2276360"/>
                  <a:pt x="267496" y="2269743"/>
                </a:cubicBezTo>
                <a:cubicBezTo>
                  <a:pt x="267496" y="2263125"/>
                  <a:pt x="267496" y="2249891"/>
                  <a:pt x="267496" y="2243273"/>
                </a:cubicBezTo>
                <a:cubicBezTo>
                  <a:pt x="267496" y="2230039"/>
                  <a:pt x="267496" y="2210187"/>
                  <a:pt x="260809" y="2203569"/>
                </a:cubicBezTo>
                <a:cubicBezTo>
                  <a:pt x="267496" y="2210187"/>
                  <a:pt x="267496" y="2183718"/>
                  <a:pt x="267496" y="2177100"/>
                </a:cubicBezTo>
                <a:cubicBezTo>
                  <a:pt x="260809" y="2177100"/>
                  <a:pt x="274184" y="2150631"/>
                  <a:pt x="274184" y="2130779"/>
                </a:cubicBezTo>
                <a:cubicBezTo>
                  <a:pt x="267496" y="2130779"/>
                  <a:pt x="260809" y="2110927"/>
                  <a:pt x="267496" y="2104310"/>
                </a:cubicBezTo>
                <a:cubicBezTo>
                  <a:pt x="267496" y="2104310"/>
                  <a:pt x="274184" y="2110927"/>
                  <a:pt x="274184" y="2104310"/>
                </a:cubicBezTo>
                <a:cubicBezTo>
                  <a:pt x="267496" y="2077840"/>
                  <a:pt x="287559" y="2077840"/>
                  <a:pt x="280871" y="2051371"/>
                </a:cubicBezTo>
                <a:cubicBezTo>
                  <a:pt x="274184" y="2064606"/>
                  <a:pt x="274184" y="2057988"/>
                  <a:pt x="274184" y="2051371"/>
                </a:cubicBezTo>
                <a:cubicBezTo>
                  <a:pt x="274184" y="2031519"/>
                  <a:pt x="280871" y="1998432"/>
                  <a:pt x="280871" y="2018284"/>
                </a:cubicBezTo>
                <a:cubicBezTo>
                  <a:pt x="280871" y="2011667"/>
                  <a:pt x="280871" y="2005050"/>
                  <a:pt x="280871" y="1998432"/>
                </a:cubicBezTo>
                <a:cubicBezTo>
                  <a:pt x="280871" y="1998432"/>
                  <a:pt x="280871" y="1991815"/>
                  <a:pt x="280871" y="1991815"/>
                </a:cubicBezTo>
                <a:cubicBezTo>
                  <a:pt x="280871" y="1985198"/>
                  <a:pt x="280871" y="1978580"/>
                  <a:pt x="280871" y="1978580"/>
                </a:cubicBezTo>
                <a:cubicBezTo>
                  <a:pt x="287559" y="1958729"/>
                  <a:pt x="287559" y="1945494"/>
                  <a:pt x="294246" y="1925642"/>
                </a:cubicBezTo>
                <a:cubicBezTo>
                  <a:pt x="294246" y="1919025"/>
                  <a:pt x="294246" y="1919025"/>
                  <a:pt x="287559" y="1912407"/>
                </a:cubicBezTo>
                <a:cubicBezTo>
                  <a:pt x="294246" y="1892555"/>
                  <a:pt x="294246" y="1925642"/>
                  <a:pt x="300933" y="1919025"/>
                </a:cubicBezTo>
                <a:cubicBezTo>
                  <a:pt x="300933" y="1912407"/>
                  <a:pt x="300933" y="1905790"/>
                  <a:pt x="300933" y="1899173"/>
                </a:cubicBezTo>
                <a:cubicBezTo>
                  <a:pt x="300933" y="1892555"/>
                  <a:pt x="300933" y="1885938"/>
                  <a:pt x="300933" y="1879321"/>
                </a:cubicBezTo>
                <a:lnTo>
                  <a:pt x="301602" y="1863439"/>
                </a:lnTo>
                <a:lnTo>
                  <a:pt x="304277" y="1852851"/>
                </a:lnTo>
                <a:cubicBezTo>
                  <a:pt x="304277" y="1847888"/>
                  <a:pt x="304277" y="1842925"/>
                  <a:pt x="307621" y="1839617"/>
                </a:cubicBezTo>
                <a:lnTo>
                  <a:pt x="302580" y="1856720"/>
                </a:lnTo>
                <a:lnTo>
                  <a:pt x="307621" y="1828036"/>
                </a:lnTo>
                <a:cubicBezTo>
                  <a:pt x="309293" y="1814802"/>
                  <a:pt x="310965" y="1803221"/>
                  <a:pt x="314308" y="1799913"/>
                </a:cubicBezTo>
                <a:cubicBezTo>
                  <a:pt x="307621" y="1806530"/>
                  <a:pt x="307621" y="1832999"/>
                  <a:pt x="314308" y="1826382"/>
                </a:cubicBezTo>
                <a:cubicBezTo>
                  <a:pt x="314308" y="1813147"/>
                  <a:pt x="314308" y="1806530"/>
                  <a:pt x="320996" y="1799913"/>
                </a:cubicBezTo>
                <a:cubicBezTo>
                  <a:pt x="320996" y="1793295"/>
                  <a:pt x="320996" y="1780061"/>
                  <a:pt x="320996" y="1773443"/>
                </a:cubicBezTo>
                <a:cubicBezTo>
                  <a:pt x="320996" y="1780061"/>
                  <a:pt x="314308" y="1793295"/>
                  <a:pt x="314308" y="1786678"/>
                </a:cubicBezTo>
                <a:cubicBezTo>
                  <a:pt x="320996" y="1773443"/>
                  <a:pt x="320996" y="1760209"/>
                  <a:pt x="320996" y="1766826"/>
                </a:cubicBezTo>
                <a:cubicBezTo>
                  <a:pt x="320996" y="1760209"/>
                  <a:pt x="327683" y="1746974"/>
                  <a:pt x="327683" y="1733739"/>
                </a:cubicBezTo>
                <a:cubicBezTo>
                  <a:pt x="320996" y="1740357"/>
                  <a:pt x="320996" y="1746974"/>
                  <a:pt x="314308" y="1760209"/>
                </a:cubicBezTo>
                <a:cubicBezTo>
                  <a:pt x="314308" y="1766826"/>
                  <a:pt x="307621" y="1773443"/>
                  <a:pt x="307621" y="1780061"/>
                </a:cubicBezTo>
                <a:cubicBezTo>
                  <a:pt x="307621" y="1786678"/>
                  <a:pt x="300933" y="1793295"/>
                  <a:pt x="300933" y="1799913"/>
                </a:cubicBezTo>
                <a:cubicBezTo>
                  <a:pt x="294246" y="1813147"/>
                  <a:pt x="294246" y="1826382"/>
                  <a:pt x="294246" y="1832999"/>
                </a:cubicBezTo>
                <a:cubicBezTo>
                  <a:pt x="287559" y="1859469"/>
                  <a:pt x="287559" y="1879321"/>
                  <a:pt x="274184" y="1899173"/>
                </a:cubicBezTo>
                <a:cubicBezTo>
                  <a:pt x="274184" y="1925642"/>
                  <a:pt x="260809" y="1938877"/>
                  <a:pt x="267496" y="1965346"/>
                </a:cubicBezTo>
                <a:cubicBezTo>
                  <a:pt x="260809" y="1985198"/>
                  <a:pt x="260809" y="2005050"/>
                  <a:pt x="254122" y="2024902"/>
                </a:cubicBezTo>
                <a:cubicBezTo>
                  <a:pt x="254122" y="2044754"/>
                  <a:pt x="254122" y="2064606"/>
                  <a:pt x="247434" y="2084458"/>
                </a:cubicBezTo>
                <a:cubicBezTo>
                  <a:pt x="247434" y="2084458"/>
                  <a:pt x="240747" y="2091075"/>
                  <a:pt x="240747" y="2084458"/>
                </a:cubicBezTo>
                <a:cubicBezTo>
                  <a:pt x="240747" y="2097692"/>
                  <a:pt x="234059" y="2104310"/>
                  <a:pt x="240747" y="2117544"/>
                </a:cubicBezTo>
                <a:cubicBezTo>
                  <a:pt x="234059" y="2130779"/>
                  <a:pt x="234059" y="2124162"/>
                  <a:pt x="227372" y="2130779"/>
                </a:cubicBezTo>
                <a:cubicBezTo>
                  <a:pt x="227372" y="2110927"/>
                  <a:pt x="227372" y="2097692"/>
                  <a:pt x="220685" y="2104310"/>
                </a:cubicBezTo>
                <a:cubicBezTo>
                  <a:pt x="220685" y="2091075"/>
                  <a:pt x="227372" y="2097692"/>
                  <a:pt x="227372" y="2084458"/>
                </a:cubicBezTo>
                <a:cubicBezTo>
                  <a:pt x="234059" y="2064606"/>
                  <a:pt x="227372" y="2051371"/>
                  <a:pt x="240747" y="2024902"/>
                </a:cubicBezTo>
                <a:cubicBezTo>
                  <a:pt x="234059" y="2018284"/>
                  <a:pt x="234059" y="2031519"/>
                  <a:pt x="234059" y="2018284"/>
                </a:cubicBezTo>
                <a:cubicBezTo>
                  <a:pt x="234059" y="1998432"/>
                  <a:pt x="240747" y="1991815"/>
                  <a:pt x="234059" y="2005050"/>
                </a:cubicBezTo>
                <a:cubicBezTo>
                  <a:pt x="234059" y="1998432"/>
                  <a:pt x="234059" y="1991815"/>
                  <a:pt x="234059" y="1985198"/>
                </a:cubicBezTo>
                <a:cubicBezTo>
                  <a:pt x="234059" y="1978580"/>
                  <a:pt x="240747" y="1978580"/>
                  <a:pt x="240747" y="1971963"/>
                </a:cubicBezTo>
                <a:cubicBezTo>
                  <a:pt x="240747" y="1945494"/>
                  <a:pt x="240747" y="1932259"/>
                  <a:pt x="247434" y="1912407"/>
                </a:cubicBezTo>
                <a:cubicBezTo>
                  <a:pt x="247434" y="1905790"/>
                  <a:pt x="254122" y="1892555"/>
                  <a:pt x="254122" y="1885938"/>
                </a:cubicBezTo>
                <a:cubicBezTo>
                  <a:pt x="260809" y="1879321"/>
                  <a:pt x="260809" y="1872703"/>
                  <a:pt x="260809" y="1859469"/>
                </a:cubicBezTo>
                <a:cubicBezTo>
                  <a:pt x="260809" y="1846234"/>
                  <a:pt x="260809" y="1819765"/>
                  <a:pt x="254122" y="1832999"/>
                </a:cubicBezTo>
                <a:cubicBezTo>
                  <a:pt x="254122" y="1846234"/>
                  <a:pt x="260809" y="1839617"/>
                  <a:pt x="254122" y="1852851"/>
                </a:cubicBezTo>
                <a:cubicBezTo>
                  <a:pt x="247434" y="1872703"/>
                  <a:pt x="254122" y="1846234"/>
                  <a:pt x="247434" y="1859469"/>
                </a:cubicBezTo>
                <a:cubicBezTo>
                  <a:pt x="240747" y="1885938"/>
                  <a:pt x="234059" y="1919025"/>
                  <a:pt x="227372" y="1945494"/>
                </a:cubicBezTo>
                <a:cubicBezTo>
                  <a:pt x="227372" y="1958729"/>
                  <a:pt x="220685" y="1978580"/>
                  <a:pt x="220685" y="1991815"/>
                </a:cubicBezTo>
                <a:cubicBezTo>
                  <a:pt x="220685" y="2005050"/>
                  <a:pt x="213997" y="2018284"/>
                  <a:pt x="213997" y="2031519"/>
                </a:cubicBezTo>
                <a:cubicBezTo>
                  <a:pt x="207310" y="2018284"/>
                  <a:pt x="213997" y="2011667"/>
                  <a:pt x="213997" y="1998432"/>
                </a:cubicBezTo>
                <a:cubicBezTo>
                  <a:pt x="207310" y="1991815"/>
                  <a:pt x="207310" y="2011667"/>
                  <a:pt x="207310" y="1998432"/>
                </a:cubicBezTo>
                <a:cubicBezTo>
                  <a:pt x="207310" y="1991815"/>
                  <a:pt x="207310" y="1991815"/>
                  <a:pt x="207310" y="1991815"/>
                </a:cubicBezTo>
                <a:lnTo>
                  <a:pt x="207310" y="1978580"/>
                </a:lnTo>
                <a:cubicBezTo>
                  <a:pt x="213997" y="1978580"/>
                  <a:pt x="213997" y="1991815"/>
                  <a:pt x="220685" y="1985198"/>
                </a:cubicBezTo>
                <a:cubicBezTo>
                  <a:pt x="207310" y="1978580"/>
                  <a:pt x="220685" y="1965346"/>
                  <a:pt x="220685" y="1945494"/>
                </a:cubicBezTo>
                <a:cubicBezTo>
                  <a:pt x="213997" y="1958729"/>
                  <a:pt x="213997" y="1925642"/>
                  <a:pt x="213997" y="1925642"/>
                </a:cubicBezTo>
                <a:cubicBezTo>
                  <a:pt x="220685" y="1912407"/>
                  <a:pt x="220685" y="1905790"/>
                  <a:pt x="220685" y="1892555"/>
                </a:cubicBezTo>
                <a:cubicBezTo>
                  <a:pt x="227372" y="1872703"/>
                  <a:pt x="227372" y="1859469"/>
                  <a:pt x="227372" y="1846234"/>
                </a:cubicBezTo>
                <a:cubicBezTo>
                  <a:pt x="234059" y="1832999"/>
                  <a:pt x="234059" y="1819765"/>
                  <a:pt x="240747" y="1806530"/>
                </a:cubicBezTo>
                <a:cubicBezTo>
                  <a:pt x="240747" y="1793295"/>
                  <a:pt x="247434" y="1786678"/>
                  <a:pt x="247434" y="1780061"/>
                </a:cubicBezTo>
                <a:cubicBezTo>
                  <a:pt x="247434" y="1773443"/>
                  <a:pt x="240747" y="1786678"/>
                  <a:pt x="240747" y="1773443"/>
                </a:cubicBezTo>
                <a:cubicBezTo>
                  <a:pt x="254122" y="1753591"/>
                  <a:pt x="254122" y="1746974"/>
                  <a:pt x="267496" y="1727122"/>
                </a:cubicBezTo>
                <a:cubicBezTo>
                  <a:pt x="260809" y="1740357"/>
                  <a:pt x="267496" y="1740357"/>
                  <a:pt x="260809" y="1753591"/>
                </a:cubicBezTo>
                <a:cubicBezTo>
                  <a:pt x="260809" y="1753591"/>
                  <a:pt x="260809" y="1746974"/>
                  <a:pt x="254122" y="1753591"/>
                </a:cubicBezTo>
                <a:cubicBezTo>
                  <a:pt x="254122" y="1760209"/>
                  <a:pt x="254122" y="1780061"/>
                  <a:pt x="254122" y="1780061"/>
                </a:cubicBezTo>
                <a:cubicBezTo>
                  <a:pt x="260809" y="1766826"/>
                  <a:pt x="280871" y="1720505"/>
                  <a:pt x="267496" y="1707270"/>
                </a:cubicBezTo>
                <a:cubicBezTo>
                  <a:pt x="274184" y="1694036"/>
                  <a:pt x="274184" y="1680801"/>
                  <a:pt x="280871" y="1667566"/>
                </a:cubicBezTo>
                <a:cubicBezTo>
                  <a:pt x="280871" y="1680801"/>
                  <a:pt x="274184" y="1700653"/>
                  <a:pt x="280871" y="1694036"/>
                </a:cubicBezTo>
                <a:cubicBezTo>
                  <a:pt x="287559" y="1680801"/>
                  <a:pt x="280871" y="1667566"/>
                  <a:pt x="287559" y="1654332"/>
                </a:cubicBezTo>
                <a:cubicBezTo>
                  <a:pt x="280871" y="1654332"/>
                  <a:pt x="300933" y="1601393"/>
                  <a:pt x="300933" y="1594776"/>
                </a:cubicBezTo>
                <a:lnTo>
                  <a:pt x="303413" y="1595593"/>
                </a:lnTo>
                <a:lnTo>
                  <a:pt x="300933" y="1601393"/>
                </a:lnTo>
                <a:cubicBezTo>
                  <a:pt x="300933" y="1601393"/>
                  <a:pt x="302605" y="1598084"/>
                  <a:pt x="303441" y="1595603"/>
                </a:cubicBezTo>
                <a:lnTo>
                  <a:pt x="303413" y="1595593"/>
                </a:lnTo>
                <a:lnTo>
                  <a:pt x="310129" y="1579887"/>
                </a:lnTo>
                <a:cubicBezTo>
                  <a:pt x="312636" y="1573269"/>
                  <a:pt x="314308" y="1568306"/>
                  <a:pt x="314308" y="1568306"/>
                </a:cubicBezTo>
                <a:cubicBezTo>
                  <a:pt x="320996" y="1555072"/>
                  <a:pt x="314308" y="1548454"/>
                  <a:pt x="327683" y="1548454"/>
                </a:cubicBezTo>
                <a:cubicBezTo>
                  <a:pt x="327683" y="1528602"/>
                  <a:pt x="334370" y="1515368"/>
                  <a:pt x="327683" y="1515368"/>
                </a:cubicBezTo>
                <a:cubicBezTo>
                  <a:pt x="334370" y="1495516"/>
                  <a:pt x="334370" y="1515368"/>
                  <a:pt x="341058" y="1495516"/>
                </a:cubicBezTo>
                <a:cubicBezTo>
                  <a:pt x="334370" y="1495516"/>
                  <a:pt x="334370" y="1488898"/>
                  <a:pt x="347745" y="1469046"/>
                </a:cubicBezTo>
                <a:cubicBezTo>
                  <a:pt x="354433" y="1462429"/>
                  <a:pt x="347745" y="1475664"/>
                  <a:pt x="354433" y="1475664"/>
                </a:cubicBezTo>
                <a:cubicBezTo>
                  <a:pt x="361120" y="1462429"/>
                  <a:pt x="354433" y="1469046"/>
                  <a:pt x="354433" y="1462429"/>
                </a:cubicBezTo>
                <a:cubicBezTo>
                  <a:pt x="354433" y="1455812"/>
                  <a:pt x="361120" y="1449194"/>
                  <a:pt x="361120" y="1442577"/>
                </a:cubicBezTo>
                <a:cubicBezTo>
                  <a:pt x="367807" y="1442577"/>
                  <a:pt x="354433" y="1469046"/>
                  <a:pt x="361120" y="1462429"/>
                </a:cubicBezTo>
                <a:cubicBezTo>
                  <a:pt x="374495" y="1449194"/>
                  <a:pt x="374495" y="1422725"/>
                  <a:pt x="367807" y="1422725"/>
                </a:cubicBezTo>
                <a:cubicBezTo>
                  <a:pt x="374495" y="1416108"/>
                  <a:pt x="394557" y="1396256"/>
                  <a:pt x="387870" y="1389639"/>
                </a:cubicBezTo>
                <a:cubicBezTo>
                  <a:pt x="394557" y="1376404"/>
                  <a:pt x="387870" y="1389639"/>
                  <a:pt x="394557" y="1383021"/>
                </a:cubicBezTo>
                <a:cubicBezTo>
                  <a:pt x="407932" y="1363169"/>
                  <a:pt x="414619" y="1343317"/>
                  <a:pt x="421307" y="1330083"/>
                </a:cubicBezTo>
                <a:cubicBezTo>
                  <a:pt x="434681" y="1310231"/>
                  <a:pt x="441369" y="1296996"/>
                  <a:pt x="448056" y="1270527"/>
                </a:cubicBezTo>
                <a:cubicBezTo>
                  <a:pt x="461431" y="1257292"/>
                  <a:pt x="454744" y="1270527"/>
                  <a:pt x="461431" y="1270527"/>
                </a:cubicBezTo>
                <a:cubicBezTo>
                  <a:pt x="468118" y="1257292"/>
                  <a:pt x="468118" y="1244057"/>
                  <a:pt x="474806" y="1237440"/>
                </a:cubicBezTo>
                <a:cubicBezTo>
                  <a:pt x="474806" y="1230823"/>
                  <a:pt x="481493" y="1224205"/>
                  <a:pt x="488181" y="1217588"/>
                </a:cubicBezTo>
                <a:cubicBezTo>
                  <a:pt x="488181" y="1204353"/>
                  <a:pt x="501555" y="1191119"/>
                  <a:pt x="501555" y="1184501"/>
                </a:cubicBezTo>
                <a:cubicBezTo>
                  <a:pt x="501555" y="1191119"/>
                  <a:pt x="508243" y="1184501"/>
                  <a:pt x="508243" y="1177884"/>
                </a:cubicBezTo>
                <a:cubicBezTo>
                  <a:pt x="514930" y="1171267"/>
                  <a:pt x="541680" y="1111711"/>
                  <a:pt x="548367" y="1118328"/>
                </a:cubicBezTo>
                <a:cubicBezTo>
                  <a:pt x="555055" y="1098476"/>
                  <a:pt x="568429" y="1072007"/>
                  <a:pt x="568429" y="1065390"/>
                </a:cubicBezTo>
                <a:cubicBezTo>
                  <a:pt x="595179" y="1052155"/>
                  <a:pt x="635304" y="979364"/>
                  <a:pt x="628616" y="1005834"/>
                </a:cubicBezTo>
                <a:cubicBezTo>
                  <a:pt x="641991" y="992599"/>
                  <a:pt x="635304" y="985982"/>
                  <a:pt x="648678" y="979364"/>
                </a:cubicBezTo>
                <a:cubicBezTo>
                  <a:pt x="662053" y="972747"/>
                  <a:pt x="635304" y="999216"/>
                  <a:pt x="641991" y="992599"/>
                </a:cubicBezTo>
                <a:cubicBezTo>
                  <a:pt x="652022" y="982673"/>
                  <a:pt x="669576" y="965303"/>
                  <a:pt x="672084" y="954446"/>
                </a:cubicBezTo>
                <a:lnTo>
                  <a:pt x="670151" y="949723"/>
                </a:lnTo>
                <a:lnTo>
                  <a:pt x="682115" y="939660"/>
                </a:lnTo>
                <a:cubicBezTo>
                  <a:pt x="682115" y="933043"/>
                  <a:pt x="688803" y="926426"/>
                  <a:pt x="695490" y="926426"/>
                </a:cubicBezTo>
                <a:cubicBezTo>
                  <a:pt x="702178" y="919808"/>
                  <a:pt x="702178" y="913191"/>
                  <a:pt x="708865" y="913191"/>
                </a:cubicBezTo>
                <a:cubicBezTo>
                  <a:pt x="715552" y="899956"/>
                  <a:pt x="695490" y="919808"/>
                  <a:pt x="708865" y="899956"/>
                </a:cubicBezTo>
                <a:cubicBezTo>
                  <a:pt x="722240" y="893339"/>
                  <a:pt x="722240" y="886722"/>
                  <a:pt x="728927" y="880104"/>
                </a:cubicBezTo>
                <a:cubicBezTo>
                  <a:pt x="722240" y="886722"/>
                  <a:pt x="715552" y="886722"/>
                  <a:pt x="715552" y="886722"/>
                </a:cubicBezTo>
                <a:cubicBezTo>
                  <a:pt x="702178" y="899956"/>
                  <a:pt x="695490" y="913191"/>
                  <a:pt x="682115" y="919808"/>
                </a:cubicBezTo>
                <a:cubicBezTo>
                  <a:pt x="688803" y="906574"/>
                  <a:pt x="702178" y="899956"/>
                  <a:pt x="708865" y="886722"/>
                </a:cubicBezTo>
                <a:cubicBezTo>
                  <a:pt x="728927" y="873487"/>
                  <a:pt x="728927" y="880104"/>
                  <a:pt x="742302" y="866870"/>
                </a:cubicBezTo>
                <a:cubicBezTo>
                  <a:pt x="748989" y="853635"/>
                  <a:pt x="742302" y="860252"/>
                  <a:pt x="748989" y="847018"/>
                </a:cubicBezTo>
                <a:cubicBezTo>
                  <a:pt x="748989" y="847018"/>
                  <a:pt x="748989" y="847018"/>
                  <a:pt x="755677" y="840400"/>
                </a:cubicBezTo>
                <a:cubicBezTo>
                  <a:pt x="748989" y="847018"/>
                  <a:pt x="748989" y="860252"/>
                  <a:pt x="748989" y="860252"/>
                </a:cubicBezTo>
                <a:cubicBezTo>
                  <a:pt x="769052" y="840400"/>
                  <a:pt x="755677" y="853635"/>
                  <a:pt x="762364" y="860252"/>
                </a:cubicBezTo>
                <a:cubicBezTo>
                  <a:pt x="769052" y="853635"/>
                  <a:pt x="769052" y="847018"/>
                  <a:pt x="775739" y="847018"/>
                </a:cubicBezTo>
                <a:cubicBezTo>
                  <a:pt x="775739" y="840400"/>
                  <a:pt x="775739" y="833783"/>
                  <a:pt x="782426" y="827166"/>
                </a:cubicBezTo>
                <a:cubicBezTo>
                  <a:pt x="802489" y="813931"/>
                  <a:pt x="842613" y="780845"/>
                  <a:pt x="835926" y="774227"/>
                </a:cubicBezTo>
                <a:cubicBezTo>
                  <a:pt x="849300" y="760993"/>
                  <a:pt x="829238" y="787462"/>
                  <a:pt x="842613" y="780845"/>
                </a:cubicBezTo>
                <a:cubicBezTo>
                  <a:pt x="842613" y="774227"/>
                  <a:pt x="849300" y="760993"/>
                  <a:pt x="849300" y="754375"/>
                </a:cubicBezTo>
                <a:cubicBezTo>
                  <a:pt x="862675" y="747758"/>
                  <a:pt x="876050" y="741141"/>
                  <a:pt x="889425" y="721289"/>
                </a:cubicBezTo>
                <a:cubicBezTo>
                  <a:pt x="902800" y="714671"/>
                  <a:pt x="876050" y="741141"/>
                  <a:pt x="902800" y="727906"/>
                </a:cubicBezTo>
                <a:cubicBezTo>
                  <a:pt x="909487" y="721289"/>
                  <a:pt x="909487" y="714671"/>
                  <a:pt x="916174" y="701437"/>
                </a:cubicBezTo>
                <a:cubicBezTo>
                  <a:pt x="922862" y="708054"/>
                  <a:pt x="936237" y="694819"/>
                  <a:pt x="956299" y="681585"/>
                </a:cubicBezTo>
                <a:cubicBezTo>
                  <a:pt x="956299" y="681585"/>
                  <a:pt x="956299" y="681585"/>
                  <a:pt x="956299" y="674967"/>
                </a:cubicBezTo>
                <a:cubicBezTo>
                  <a:pt x="969674" y="668350"/>
                  <a:pt x="983048" y="661733"/>
                  <a:pt x="989736" y="655115"/>
                </a:cubicBezTo>
                <a:cubicBezTo>
                  <a:pt x="1003111" y="641881"/>
                  <a:pt x="1009798" y="635263"/>
                  <a:pt x="1016485" y="628646"/>
                </a:cubicBezTo>
                <a:cubicBezTo>
                  <a:pt x="1016485" y="628646"/>
                  <a:pt x="1043235" y="608794"/>
                  <a:pt x="1043235" y="602177"/>
                </a:cubicBezTo>
                <a:cubicBezTo>
                  <a:pt x="1056610" y="602177"/>
                  <a:pt x="1063297" y="595559"/>
                  <a:pt x="1069985" y="588942"/>
                </a:cubicBezTo>
                <a:cubicBezTo>
                  <a:pt x="1083359" y="582325"/>
                  <a:pt x="1090047" y="575707"/>
                  <a:pt x="1103422" y="569090"/>
                </a:cubicBezTo>
                <a:cubicBezTo>
                  <a:pt x="1096734" y="562473"/>
                  <a:pt x="1103422" y="569090"/>
                  <a:pt x="1110109" y="562473"/>
                </a:cubicBezTo>
                <a:cubicBezTo>
                  <a:pt x="1110109" y="562473"/>
                  <a:pt x="1103422" y="562473"/>
                  <a:pt x="1103422" y="562473"/>
                </a:cubicBezTo>
                <a:cubicBezTo>
                  <a:pt x="1116796" y="549238"/>
                  <a:pt x="1123484" y="542621"/>
                  <a:pt x="1136859" y="536004"/>
                </a:cubicBezTo>
                <a:cubicBezTo>
                  <a:pt x="1130171" y="542621"/>
                  <a:pt x="1110109" y="555855"/>
                  <a:pt x="1116796" y="555855"/>
                </a:cubicBezTo>
                <a:cubicBezTo>
                  <a:pt x="1130171" y="549238"/>
                  <a:pt x="1143546" y="542621"/>
                  <a:pt x="1156921" y="536004"/>
                </a:cubicBezTo>
                <a:cubicBezTo>
                  <a:pt x="1170296" y="529386"/>
                  <a:pt x="1183671" y="522769"/>
                  <a:pt x="1197045" y="516152"/>
                </a:cubicBezTo>
                <a:cubicBezTo>
                  <a:pt x="1203733" y="509534"/>
                  <a:pt x="1207077" y="506226"/>
                  <a:pt x="1207913" y="503744"/>
                </a:cubicBezTo>
                <a:lnTo>
                  <a:pt x="1203840" y="496490"/>
                </a:lnTo>
                <a:lnTo>
                  <a:pt x="1217108" y="489682"/>
                </a:lnTo>
                <a:cubicBezTo>
                  <a:pt x="1217108" y="496300"/>
                  <a:pt x="1210420" y="502917"/>
                  <a:pt x="1223795" y="496300"/>
                </a:cubicBezTo>
                <a:cubicBezTo>
                  <a:pt x="1230482" y="496300"/>
                  <a:pt x="1223795" y="489682"/>
                  <a:pt x="1237170" y="483065"/>
                </a:cubicBezTo>
                <a:cubicBezTo>
                  <a:pt x="1237170" y="489682"/>
                  <a:pt x="1237170" y="489682"/>
                  <a:pt x="1237170" y="489682"/>
                </a:cubicBezTo>
                <a:cubicBezTo>
                  <a:pt x="1237170" y="489682"/>
                  <a:pt x="1237170" y="489682"/>
                  <a:pt x="1257232" y="476448"/>
                </a:cubicBezTo>
                <a:cubicBezTo>
                  <a:pt x="1263919" y="469830"/>
                  <a:pt x="1270607" y="469830"/>
                  <a:pt x="1277294" y="463213"/>
                </a:cubicBezTo>
                <a:cubicBezTo>
                  <a:pt x="1290669" y="463213"/>
                  <a:pt x="1304044" y="456596"/>
                  <a:pt x="1317419" y="449978"/>
                </a:cubicBezTo>
                <a:cubicBezTo>
                  <a:pt x="1330793" y="443361"/>
                  <a:pt x="1350856" y="430126"/>
                  <a:pt x="1364230" y="430126"/>
                </a:cubicBezTo>
                <a:cubicBezTo>
                  <a:pt x="1357543" y="430126"/>
                  <a:pt x="1364230" y="423509"/>
                  <a:pt x="1364230" y="423509"/>
                </a:cubicBezTo>
                <a:cubicBezTo>
                  <a:pt x="1370918" y="416892"/>
                  <a:pt x="1384293" y="416892"/>
                  <a:pt x="1390980" y="410274"/>
                </a:cubicBezTo>
                <a:cubicBezTo>
                  <a:pt x="1411042" y="410274"/>
                  <a:pt x="1424417" y="397040"/>
                  <a:pt x="1444479" y="383805"/>
                </a:cubicBezTo>
                <a:cubicBezTo>
                  <a:pt x="1437792" y="390422"/>
                  <a:pt x="1457854" y="377188"/>
                  <a:pt x="1457854" y="383805"/>
                </a:cubicBezTo>
                <a:cubicBezTo>
                  <a:pt x="1451167" y="390422"/>
                  <a:pt x="1451167" y="390422"/>
                  <a:pt x="1444479" y="397040"/>
                </a:cubicBezTo>
                <a:cubicBezTo>
                  <a:pt x="1437792" y="397040"/>
                  <a:pt x="1437792" y="397040"/>
                  <a:pt x="1431104" y="403657"/>
                </a:cubicBezTo>
                <a:cubicBezTo>
                  <a:pt x="1437792" y="403657"/>
                  <a:pt x="1449495" y="400348"/>
                  <a:pt x="1462034" y="395385"/>
                </a:cubicBezTo>
                <a:lnTo>
                  <a:pt x="1478807" y="386893"/>
                </a:lnTo>
                <a:lnTo>
                  <a:pt x="1481260" y="386287"/>
                </a:lnTo>
                <a:cubicBezTo>
                  <a:pt x="1486275" y="383805"/>
                  <a:pt x="1491291" y="380496"/>
                  <a:pt x="1497978" y="377188"/>
                </a:cubicBezTo>
                <a:lnTo>
                  <a:pt x="1478807" y="386893"/>
                </a:lnTo>
                <a:lnTo>
                  <a:pt x="1464541" y="390422"/>
                </a:lnTo>
                <a:cubicBezTo>
                  <a:pt x="1477916" y="377188"/>
                  <a:pt x="1497978" y="370570"/>
                  <a:pt x="1511353" y="363953"/>
                </a:cubicBezTo>
                <a:cubicBezTo>
                  <a:pt x="1518040" y="363953"/>
                  <a:pt x="1531415" y="357336"/>
                  <a:pt x="1538103" y="357336"/>
                </a:cubicBezTo>
                <a:cubicBezTo>
                  <a:pt x="1544790" y="350718"/>
                  <a:pt x="1551478" y="344101"/>
                  <a:pt x="1564852" y="344101"/>
                </a:cubicBezTo>
                <a:cubicBezTo>
                  <a:pt x="1564852" y="337484"/>
                  <a:pt x="1558165" y="337484"/>
                  <a:pt x="1551478" y="344101"/>
                </a:cubicBezTo>
                <a:cubicBezTo>
                  <a:pt x="1551478" y="344101"/>
                  <a:pt x="1551478" y="344101"/>
                  <a:pt x="1571540" y="330866"/>
                </a:cubicBezTo>
                <a:cubicBezTo>
                  <a:pt x="1584914" y="330866"/>
                  <a:pt x="1564852" y="337484"/>
                  <a:pt x="1584914" y="337484"/>
                </a:cubicBezTo>
                <a:cubicBezTo>
                  <a:pt x="1611664" y="330866"/>
                  <a:pt x="1611664" y="317632"/>
                  <a:pt x="1631726" y="324249"/>
                </a:cubicBezTo>
                <a:cubicBezTo>
                  <a:pt x="1638414" y="311014"/>
                  <a:pt x="1604977" y="317632"/>
                  <a:pt x="1598289" y="324249"/>
                </a:cubicBezTo>
                <a:cubicBezTo>
                  <a:pt x="1604977" y="311014"/>
                  <a:pt x="1631726" y="317632"/>
                  <a:pt x="1631726" y="304397"/>
                </a:cubicBezTo>
                <a:cubicBezTo>
                  <a:pt x="1651788" y="311014"/>
                  <a:pt x="1625039" y="324249"/>
                  <a:pt x="1651788" y="317632"/>
                </a:cubicBezTo>
                <a:cubicBezTo>
                  <a:pt x="1671851" y="311014"/>
                  <a:pt x="1732037" y="297780"/>
                  <a:pt x="1725350" y="284545"/>
                </a:cubicBezTo>
                <a:cubicBezTo>
                  <a:pt x="1705288" y="291162"/>
                  <a:pt x="1685226" y="297780"/>
                  <a:pt x="1671851" y="304397"/>
                </a:cubicBezTo>
                <a:cubicBezTo>
                  <a:pt x="1671851" y="297780"/>
                  <a:pt x="1691913" y="297780"/>
                  <a:pt x="1685226" y="291162"/>
                </a:cubicBezTo>
                <a:cubicBezTo>
                  <a:pt x="1691913" y="291162"/>
                  <a:pt x="1698600" y="291162"/>
                  <a:pt x="1711975" y="284545"/>
                </a:cubicBezTo>
                <a:cubicBezTo>
                  <a:pt x="1718663" y="284545"/>
                  <a:pt x="1725350" y="284545"/>
                  <a:pt x="1738725" y="277928"/>
                </a:cubicBezTo>
                <a:cubicBezTo>
                  <a:pt x="1745413" y="277928"/>
                  <a:pt x="1753772" y="276274"/>
                  <a:pt x="1761295" y="274619"/>
                </a:cubicBezTo>
                <a:lnTo>
                  <a:pt x="1771258" y="272741"/>
                </a:lnTo>
                <a:lnTo>
                  <a:pt x="1778849" y="274619"/>
                </a:lnTo>
                <a:cubicBezTo>
                  <a:pt x="1782193" y="274619"/>
                  <a:pt x="1782193" y="274619"/>
                  <a:pt x="1772162" y="277928"/>
                </a:cubicBezTo>
                <a:cubicBezTo>
                  <a:pt x="1758787" y="284545"/>
                  <a:pt x="1772162" y="271310"/>
                  <a:pt x="1758787" y="277928"/>
                </a:cubicBezTo>
                <a:cubicBezTo>
                  <a:pt x="1738725" y="291162"/>
                  <a:pt x="1765474" y="277928"/>
                  <a:pt x="1758787" y="284545"/>
                </a:cubicBezTo>
                <a:cubicBezTo>
                  <a:pt x="1752100" y="284545"/>
                  <a:pt x="1745412" y="291162"/>
                  <a:pt x="1745412" y="291162"/>
                </a:cubicBezTo>
                <a:cubicBezTo>
                  <a:pt x="1738725" y="291162"/>
                  <a:pt x="1738725" y="297780"/>
                  <a:pt x="1738725" y="297780"/>
                </a:cubicBezTo>
                <a:cubicBezTo>
                  <a:pt x="1738725" y="297780"/>
                  <a:pt x="1732037" y="297780"/>
                  <a:pt x="1732037" y="297780"/>
                </a:cubicBezTo>
                <a:lnTo>
                  <a:pt x="1731333" y="298389"/>
                </a:lnTo>
                <a:lnTo>
                  <a:pt x="1728694" y="298607"/>
                </a:lnTo>
                <a:cubicBezTo>
                  <a:pt x="1725350" y="299434"/>
                  <a:pt x="1722007" y="301089"/>
                  <a:pt x="1718663" y="304397"/>
                </a:cubicBezTo>
                <a:cubicBezTo>
                  <a:pt x="1722007" y="304397"/>
                  <a:pt x="1723678" y="304397"/>
                  <a:pt x="1725350" y="303570"/>
                </a:cubicBezTo>
                <a:lnTo>
                  <a:pt x="1731333" y="298389"/>
                </a:lnTo>
                <a:lnTo>
                  <a:pt x="1738725" y="297780"/>
                </a:lnTo>
                <a:cubicBezTo>
                  <a:pt x="1745412" y="297780"/>
                  <a:pt x="1752100" y="297780"/>
                  <a:pt x="1758787" y="297780"/>
                </a:cubicBezTo>
                <a:cubicBezTo>
                  <a:pt x="1765474" y="291162"/>
                  <a:pt x="1772162" y="284545"/>
                  <a:pt x="1785537" y="284545"/>
                </a:cubicBezTo>
                <a:cubicBezTo>
                  <a:pt x="1785537" y="284545"/>
                  <a:pt x="1772162" y="291162"/>
                  <a:pt x="1778849" y="291162"/>
                </a:cubicBezTo>
                <a:cubicBezTo>
                  <a:pt x="1792224" y="291162"/>
                  <a:pt x="1805599" y="284545"/>
                  <a:pt x="1805599" y="277928"/>
                </a:cubicBezTo>
                <a:cubicBezTo>
                  <a:pt x="1785537" y="284545"/>
                  <a:pt x="1792224" y="277928"/>
                  <a:pt x="1778849" y="277928"/>
                </a:cubicBezTo>
                <a:cubicBezTo>
                  <a:pt x="1792224" y="271310"/>
                  <a:pt x="1805599" y="277928"/>
                  <a:pt x="1818974" y="271310"/>
                </a:cubicBezTo>
                <a:cubicBezTo>
                  <a:pt x="1818974" y="271310"/>
                  <a:pt x="1832348" y="264693"/>
                  <a:pt x="1825661" y="264693"/>
                </a:cubicBezTo>
                <a:cubicBezTo>
                  <a:pt x="1818974" y="264693"/>
                  <a:pt x="1805599" y="271310"/>
                  <a:pt x="1792224" y="271310"/>
                </a:cubicBezTo>
                <a:cubicBezTo>
                  <a:pt x="1798911" y="264693"/>
                  <a:pt x="1805599" y="264693"/>
                  <a:pt x="1818974" y="258076"/>
                </a:cubicBezTo>
                <a:cubicBezTo>
                  <a:pt x="1798911" y="258076"/>
                  <a:pt x="1785537" y="264693"/>
                  <a:pt x="1765474" y="271310"/>
                </a:cubicBezTo>
                <a:cubicBezTo>
                  <a:pt x="1765474" y="264693"/>
                  <a:pt x="1772162" y="264693"/>
                  <a:pt x="1772162" y="264693"/>
                </a:cubicBezTo>
                <a:cubicBezTo>
                  <a:pt x="1758787" y="264693"/>
                  <a:pt x="1745412" y="271310"/>
                  <a:pt x="1752100" y="271310"/>
                </a:cubicBezTo>
                <a:cubicBezTo>
                  <a:pt x="1738725" y="277928"/>
                  <a:pt x="1732037" y="277928"/>
                  <a:pt x="1725350" y="277928"/>
                </a:cubicBezTo>
                <a:cubicBezTo>
                  <a:pt x="1711975" y="277928"/>
                  <a:pt x="1705288" y="284545"/>
                  <a:pt x="1698600" y="284545"/>
                </a:cubicBezTo>
                <a:cubicBezTo>
                  <a:pt x="1705288" y="277928"/>
                  <a:pt x="1685226" y="284545"/>
                  <a:pt x="1685226" y="291162"/>
                </a:cubicBezTo>
                <a:cubicBezTo>
                  <a:pt x="1678538" y="291162"/>
                  <a:pt x="1678538" y="291162"/>
                  <a:pt x="1678538" y="291162"/>
                </a:cubicBezTo>
                <a:cubicBezTo>
                  <a:pt x="1671851" y="291162"/>
                  <a:pt x="1665163" y="291162"/>
                  <a:pt x="1651788" y="297780"/>
                </a:cubicBezTo>
                <a:cubicBezTo>
                  <a:pt x="1645101" y="297780"/>
                  <a:pt x="1638414" y="297780"/>
                  <a:pt x="1625039" y="304397"/>
                </a:cubicBezTo>
                <a:cubicBezTo>
                  <a:pt x="1618352" y="304397"/>
                  <a:pt x="1604977" y="311014"/>
                  <a:pt x="1598289" y="317632"/>
                </a:cubicBezTo>
                <a:cubicBezTo>
                  <a:pt x="1604977" y="311014"/>
                  <a:pt x="1591602" y="311014"/>
                  <a:pt x="1591602" y="311014"/>
                </a:cubicBezTo>
                <a:cubicBezTo>
                  <a:pt x="1578227" y="317632"/>
                  <a:pt x="1558165" y="324249"/>
                  <a:pt x="1538103" y="330866"/>
                </a:cubicBezTo>
                <a:cubicBezTo>
                  <a:pt x="1538103" y="330866"/>
                  <a:pt x="1531415" y="330866"/>
                  <a:pt x="1524728" y="330866"/>
                </a:cubicBezTo>
                <a:cubicBezTo>
                  <a:pt x="1524728" y="330866"/>
                  <a:pt x="1518040" y="337484"/>
                  <a:pt x="1518040" y="337484"/>
                </a:cubicBezTo>
                <a:cubicBezTo>
                  <a:pt x="1511353" y="337484"/>
                  <a:pt x="1504666" y="344101"/>
                  <a:pt x="1497978" y="350718"/>
                </a:cubicBezTo>
                <a:cubicBezTo>
                  <a:pt x="1491291" y="344101"/>
                  <a:pt x="1477916" y="357336"/>
                  <a:pt x="1471229" y="363953"/>
                </a:cubicBezTo>
                <a:cubicBezTo>
                  <a:pt x="1451167" y="363953"/>
                  <a:pt x="1457854" y="357336"/>
                  <a:pt x="1451167" y="363953"/>
                </a:cubicBezTo>
                <a:cubicBezTo>
                  <a:pt x="1437792" y="377188"/>
                  <a:pt x="1397667" y="377188"/>
                  <a:pt x="1370918" y="390422"/>
                </a:cubicBezTo>
                <a:cubicBezTo>
                  <a:pt x="1370918" y="397040"/>
                  <a:pt x="1370918" y="397040"/>
                  <a:pt x="1370918" y="397040"/>
                </a:cubicBezTo>
                <a:cubicBezTo>
                  <a:pt x="1364230" y="403657"/>
                  <a:pt x="1357543" y="403657"/>
                  <a:pt x="1350856" y="410274"/>
                </a:cubicBezTo>
                <a:cubicBezTo>
                  <a:pt x="1344168" y="410274"/>
                  <a:pt x="1344168" y="410274"/>
                  <a:pt x="1337481" y="410274"/>
                </a:cubicBezTo>
                <a:cubicBezTo>
                  <a:pt x="1337481" y="416892"/>
                  <a:pt x="1330793" y="416892"/>
                  <a:pt x="1324106" y="416892"/>
                </a:cubicBezTo>
                <a:cubicBezTo>
                  <a:pt x="1324106" y="416892"/>
                  <a:pt x="1344168" y="403657"/>
                  <a:pt x="1330793" y="403657"/>
                </a:cubicBezTo>
                <a:cubicBezTo>
                  <a:pt x="1317419" y="423509"/>
                  <a:pt x="1297356" y="436744"/>
                  <a:pt x="1277294" y="443361"/>
                </a:cubicBezTo>
                <a:cubicBezTo>
                  <a:pt x="1263919" y="449978"/>
                  <a:pt x="1257232" y="456596"/>
                  <a:pt x="1243857" y="456596"/>
                </a:cubicBezTo>
                <a:cubicBezTo>
                  <a:pt x="1230482" y="463213"/>
                  <a:pt x="1223795" y="469830"/>
                  <a:pt x="1217108" y="469830"/>
                </a:cubicBezTo>
                <a:cubicBezTo>
                  <a:pt x="1217108" y="476448"/>
                  <a:pt x="1223795" y="476448"/>
                  <a:pt x="1217108" y="483065"/>
                </a:cubicBezTo>
                <a:cubicBezTo>
                  <a:pt x="1203733" y="483065"/>
                  <a:pt x="1190358" y="496300"/>
                  <a:pt x="1176983" y="502917"/>
                </a:cubicBezTo>
                <a:cubicBezTo>
                  <a:pt x="1183671" y="496300"/>
                  <a:pt x="1190358" y="489682"/>
                  <a:pt x="1190358" y="483065"/>
                </a:cubicBezTo>
                <a:cubicBezTo>
                  <a:pt x="1183671" y="489682"/>
                  <a:pt x="1170296" y="496300"/>
                  <a:pt x="1163608" y="496300"/>
                </a:cubicBezTo>
                <a:cubicBezTo>
                  <a:pt x="1156921" y="502917"/>
                  <a:pt x="1150234" y="509534"/>
                  <a:pt x="1136859" y="516152"/>
                </a:cubicBezTo>
                <a:cubicBezTo>
                  <a:pt x="1123484" y="522769"/>
                  <a:pt x="1110109" y="536004"/>
                  <a:pt x="1090047" y="549238"/>
                </a:cubicBezTo>
                <a:cubicBezTo>
                  <a:pt x="1083359" y="555855"/>
                  <a:pt x="1076672" y="555855"/>
                  <a:pt x="1063297" y="562473"/>
                </a:cubicBezTo>
                <a:cubicBezTo>
                  <a:pt x="1056610" y="569090"/>
                  <a:pt x="1049922" y="575707"/>
                  <a:pt x="1043235" y="582325"/>
                </a:cubicBezTo>
                <a:cubicBezTo>
                  <a:pt x="1029860" y="588942"/>
                  <a:pt x="1016485" y="595559"/>
                  <a:pt x="1003111" y="602177"/>
                </a:cubicBezTo>
                <a:cubicBezTo>
                  <a:pt x="1009798" y="595559"/>
                  <a:pt x="1016485" y="595559"/>
                  <a:pt x="1023173" y="588942"/>
                </a:cubicBezTo>
                <a:cubicBezTo>
                  <a:pt x="1009798" y="595559"/>
                  <a:pt x="1016485" y="582325"/>
                  <a:pt x="1009798" y="588942"/>
                </a:cubicBezTo>
                <a:cubicBezTo>
                  <a:pt x="996423" y="608794"/>
                  <a:pt x="983048" y="608794"/>
                  <a:pt x="969674" y="615411"/>
                </a:cubicBezTo>
                <a:cubicBezTo>
                  <a:pt x="962986" y="622029"/>
                  <a:pt x="969674" y="622029"/>
                  <a:pt x="962986" y="635263"/>
                </a:cubicBezTo>
                <a:cubicBezTo>
                  <a:pt x="949611" y="635263"/>
                  <a:pt x="942924" y="641881"/>
                  <a:pt x="929549" y="648498"/>
                </a:cubicBezTo>
                <a:cubicBezTo>
                  <a:pt x="922862" y="655115"/>
                  <a:pt x="929549" y="648498"/>
                  <a:pt x="929549" y="655115"/>
                </a:cubicBezTo>
                <a:cubicBezTo>
                  <a:pt x="916174" y="661733"/>
                  <a:pt x="896112" y="688202"/>
                  <a:pt x="889425" y="681585"/>
                </a:cubicBezTo>
                <a:cubicBezTo>
                  <a:pt x="896112" y="674967"/>
                  <a:pt x="909487" y="674967"/>
                  <a:pt x="916174" y="661733"/>
                </a:cubicBezTo>
                <a:cubicBezTo>
                  <a:pt x="889425" y="681585"/>
                  <a:pt x="902800" y="668350"/>
                  <a:pt x="889425" y="668350"/>
                </a:cubicBezTo>
                <a:cubicBezTo>
                  <a:pt x="876050" y="681585"/>
                  <a:pt x="882737" y="681585"/>
                  <a:pt x="882737" y="681585"/>
                </a:cubicBezTo>
                <a:cubicBezTo>
                  <a:pt x="869363" y="701437"/>
                  <a:pt x="835926" y="721289"/>
                  <a:pt x="815863" y="741141"/>
                </a:cubicBezTo>
                <a:cubicBezTo>
                  <a:pt x="815863" y="741141"/>
                  <a:pt x="809176" y="747758"/>
                  <a:pt x="809176" y="754375"/>
                </a:cubicBezTo>
                <a:cubicBezTo>
                  <a:pt x="802489" y="760993"/>
                  <a:pt x="795801" y="767610"/>
                  <a:pt x="795801" y="774227"/>
                </a:cubicBezTo>
                <a:cubicBezTo>
                  <a:pt x="782426" y="780845"/>
                  <a:pt x="802489" y="760993"/>
                  <a:pt x="782426" y="767610"/>
                </a:cubicBezTo>
                <a:cubicBezTo>
                  <a:pt x="775739" y="787462"/>
                  <a:pt x="769052" y="794079"/>
                  <a:pt x="755677" y="807314"/>
                </a:cubicBezTo>
                <a:cubicBezTo>
                  <a:pt x="762364" y="807314"/>
                  <a:pt x="769052" y="800697"/>
                  <a:pt x="769052" y="807314"/>
                </a:cubicBezTo>
                <a:cubicBezTo>
                  <a:pt x="755677" y="813931"/>
                  <a:pt x="748989" y="820549"/>
                  <a:pt x="755677" y="820549"/>
                </a:cubicBezTo>
                <a:cubicBezTo>
                  <a:pt x="742302" y="827166"/>
                  <a:pt x="742302" y="840400"/>
                  <a:pt x="728927" y="847018"/>
                </a:cubicBezTo>
                <a:cubicBezTo>
                  <a:pt x="728927" y="840400"/>
                  <a:pt x="735615" y="833783"/>
                  <a:pt x="742302" y="827166"/>
                </a:cubicBezTo>
                <a:cubicBezTo>
                  <a:pt x="728927" y="840400"/>
                  <a:pt x="742302" y="827166"/>
                  <a:pt x="742302" y="820549"/>
                </a:cubicBezTo>
                <a:cubicBezTo>
                  <a:pt x="735615" y="833783"/>
                  <a:pt x="722240" y="840400"/>
                  <a:pt x="715552" y="840400"/>
                </a:cubicBezTo>
                <a:cubicBezTo>
                  <a:pt x="722240" y="840400"/>
                  <a:pt x="728927" y="827166"/>
                  <a:pt x="722240" y="827166"/>
                </a:cubicBezTo>
                <a:cubicBezTo>
                  <a:pt x="702178" y="847018"/>
                  <a:pt x="688803" y="873487"/>
                  <a:pt x="668741" y="893339"/>
                </a:cubicBezTo>
                <a:cubicBezTo>
                  <a:pt x="675428" y="886722"/>
                  <a:pt x="688803" y="866870"/>
                  <a:pt x="668741" y="880104"/>
                </a:cubicBezTo>
                <a:cubicBezTo>
                  <a:pt x="668741" y="886722"/>
                  <a:pt x="663725" y="898302"/>
                  <a:pt x="657038" y="909055"/>
                </a:cubicBezTo>
                <a:lnTo>
                  <a:pt x="649347" y="919519"/>
                </a:lnTo>
                <a:lnTo>
                  <a:pt x="648678" y="919808"/>
                </a:lnTo>
                <a:lnTo>
                  <a:pt x="638300" y="930506"/>
                </a:lnTo>
                <a:lnTo>
                  <a:pt x="635304" y="933043"/>
                </a:lnTo>
                <a:lnTo>
                  <a:pt x="637480" y="931351"/>
                </a:lnTo>
                <a:lnTo>
                  <a:pt x="628616" y="940488"/>
                </a:lnTo>
                <a:cubicBezTo>
                  <a:pt x="621929" y="947932"/>
                  <a:pt x="615241" y="956204"/>
                  <a:pt x="608554" y="966130"/>
                </a:cubicBezTo>
                <a:cubicBezTo>
                  <a:pt x="601866" y="972747"/>
                  <a:pt x="595179" y="972747"/>
                  <a:pt x="595179" y="972747"/>
                </a:cubicBezTo>
                <a:cubicBezTo>
                  <a:pt x="581804" y="985982"/>
                  <a:pt x="588492" y="979364"/>
                  <a:pt x="581804" y="999216"/>
                </a:cubicBezTo>
                <a:cubicBezTo>
                  <a:pt x="575117" y="999216"/>
                  <a:pt x="575117" y="1005834"/>
                  <a:pt x="568429" y="1005834"/>
                </a:cubicBezTo>
                <a:cubicBezTo>
                  <a:pt x="548367" y="1025686"/>
                  <a:pt x="541680" y="1038920"/>
                  <a:pt x="528305" y="1052155"/>
                </a:cubicBezTo>
                <a:cubicBezTo>
                  <a:pt x="521618" y="1072007"/>
                  <a:pt x="514930" y="1085242"/>
                  <a:pt x="501555" y="1105094"/>
                </a:cubicBezTo>
                <a:cubicBezTo>
                  <a:pt x="501555" y="1098476"/>
                  <a:pt x="501555" y="1091859"/>
                  <a:pt x="501555" y="1085242"/>
                </a:cubicBezTo>
                <a:cubicBezTo>
                  <a:pt x="494868" y="1098476"/>
                  <a:pt x="481493" y="1111711"/>
                  <a:pt x="474806" y="1124946"/>
                </a:cubicBezTo>
                <a:cubicBezTo>
                  <a:pt x="488181" y="1118328"/>
                  <a:pt x="494868" y="1091859"/>
                  <a:pt x="494868" y="1105094"/>
                </a:cubicBezTo>
                <a:cubicBezTo>
                  <a:pt x="488181" y="1118328"/>
                  <a:pt x="474806" y="1131563"/>
                  <a:pt x="461431" y="1144797"/>
                </a:cubicBezTo>
                <a:cubicBezTo>
                  <a:pt x="454744" y="1171267"/>
                  <a:pt x="468118" y="1138180"/>
                  <a:pt x="468118" y="1144797"/>
                </a:cubicBezTo>
                <a:cubicBezTo>
                  <a:pt x="441369" y="1184501"/>
                  <a:pt x="421307" y="1224205"/>
                  <a:pt x="407932" y="1257292"/>
                </a:cubicBezTo>
                <a:cubicBezTo>
                  <a:pt x="407932" y="1250675"/>
                  <a:pt x="414619" y="1244057"/>
                  <a:pt x="414619" y="1237440"/>
                </a:cubicBezTo>
                <a:cubicBezTo>
                  <a:pt x="407932" y="1250675"/>
                  <a:pt x="414619" y="1230823"/>
                  <a:pt x="407932" y="1244057"/>
                </a:cubicBezTo>
                <a:cubicBezTo>
                  <a:pt x="401244" y="1270527"/>
                  <a:pt x="387870" y="1290379"/>
                  <a:pt x="374495" y="1310231"/>
                </a:cubicBezTo>
                <a:cubicBezTo>
                  <a:pt x="361120" y="1330083"/>
                  <a:pt x="347745" y="1349935"/>
                  <a:pt x="341058" y="1369787"/>
                </a:cubicBezTo>
                <a:cubicBezTo>
                  <a:pt x="347745" y="1356552"/>
                  <a:pt x="341058" y="1356552"/>
                  <a:pt x="334370" y="1369787"/>
                </a:cubicBezTo>
                <a:cubicBezTo>
                  <a:pt x="334370" y="1383021"/>
                  <a:pt x="327683" y="1396256"/>
                  <a:pt x="320996" y="1409491"/>
                </a:cubicBezTo>
                <a:cubicBezTo>
                  <a:pt x="314308" y="1429342"/>
                  <a:pt x="307621" y="1442577"/>
                  <a:pt x="300933" y="1462429"/>
                </a:cubicBezTo>
                <a:cubicBezTo>
                  <a:pt x="294246" y="1469046"/>
                  <a:pt x="294246" y="1475664"/>
                  <a:pt x="287559" y="1488898"/>
                </a:cubicBezTo>
                <a:cubicBezTo>
                  <a:pt x="287559" y="1495516"/>
                  <a:pt x="280871" y="1502133"/>
                  <a:pt x="280871" y="1515368"/>
                </a:cubicBezTo>
                <a:lnTo>
                  <a:pt x="280871" y="1508750"/>
                </a:lnTo>
                <a:cubicBezTo>
                  <a:pt x="267496" y="1535220"/>
                  <a:pt x="267496" y="1548454"/>
                  <a:pt x="260809" y="1555072"/>
                </a:cubicBezTo>
                <a:cubicBezTo>
                  <a:pt x="254122" y="1561689"/>
                  <a:pt x="254122" y="1568306"/>
                  <a:pt x="254122" y="1574924"/>
                </a:cubicBezTo>
                <a:cubicBezTo>
                  <a:pt x="247434" y="1574924"/>
                  <a:pt x="247434" y="1581541"/>
                  <a:pt x="247434" y="1581541"/>
                </a:cubicBezTo>
                <a:cubicBezTo>
                  <a:pt x="247434" y="1588158"/>
                  <a:pt x="240747" y="1594776"/>
                  <a:pt x="240747" y="1594776"/>
                </a:cubicBezTo>
                <a:cubicBezTo>
                  <a:pt x="240747" y="1588158"/>
                  <a:pt x="240747" y="1581541"/>
                  <a:pt x="234059" y="1588158"/>
                </a:cubicBezTo>
                <a:cubicBezTo>
                  <a:pt x="234059" y="1608010"/>
                  <a:pt x="227372" y="1601393"/>
                  <a:pt x="227372" y="1614628"/>
                </a:cubicBezTo>
                <a:cubicBezTo>
                  <a:pt x="227372" y="1627862"/>
                  <a:pt x="227372" y="1634480"/>
                  <a:pt x="227372" y="1634480"/>
                </a:cubicBezTo>
                <a:cubicBezTo>
                  <a:pt x="227372" y="1641097"/>
                  <a:pt x="220685" y="1647714"/>
                  <a:pt x="220685" y="1654332"/>
                </a:cubicBezTo>
                <a:cubicBezTo>
                  <a:pt x="220685" y="1660949"/>
                  <a:pt x="227372" y="1647714"/>
                  <a:pt x="227372" y="1654332"/>
                </a:cubicBezTo>
                <a:cubicBezTo>
                  <a:pt x="213997" y="1680801"/>
                  <a:pt x="213997" y="1667566"/>
                  <a:pt x="207310" y="1700653"/>
                </a:cubicBezTo>
                <a:cubicBezTo>
                  <a:pt x="213997" y="1694036"/>
                  <a:pt x="220685" y="1680801"/>
                  <a:pt x="213997" y="1694036"/>
                </a:cubicBezTo>
                <a:cubicBezTo>
                  <a:pt x="200622" y="1720505"/>
                  <a:pt x="187248" y="1793295"/>
                  <a:pt x="180560" y="1766826"/>
                </a:cubicBezTo>
                <a:cubicBezTo>
                  <a:pt x="173873" y="1780061"/>
                  <a:pt x="173873" y="1806530"/>
                  <a:pt x="167185" y="1826382"/>
                </a:cubicBezTo>
                <a:cubicBezTo>
                  <a:pt x="167185" y="1819765"/>
                  <a:pt x="167185" y="1813147"/>
                  <a:pt x="167185" y="1813147"/>
                </a:cubicBezTo>
                <a:cubicBezTo>
                  <a:pt x="167185" y="1839617"/>
                  <a:pt x="153811" y="1832999"/>
                  <a:pt x="153811" y="1859469"/>
                </a:cubicBezTo>
                <a:cubicBezTo>
                  <a:pt x="153811" y="1866086"/>
                  <a:pt x="160498" y="1852851"/>
                  <a:pt x="167185" y="1866086"/>
                </a:cubicBezTo>
                <a:cubicBezTo>
                  <a:pt x="160498" y="1872703"/>
                  <a:pt x="147123" y="1905790"/>
                  <a:pt x="153811" y="1919025"/>
                </a:cubicBezTo>
                <a:cubicBezTo>
                  <a:pt x="127061" y="2038136"/>
                  <a:pt x="120373" y="2163866"/>
                  <a:pt x="113686" y="2289595"/>
                </a:cubicBezTo>
                <a:lnTo>
                  <a:pt x="111711" y="2273960"/>
                </a:lnTo>
                <a:lnTo>
                  <a:pt x="113686" y="2269743"/>
                </a:lnTo>
                <a:lnTo>
                  <a:pt x="111590" y="2266484"/>
                </a:lnTo>
                <a:lnTo>
                  <a:pt x="113686" y="2249891"/>
                </a:lnTo>
                <a:cubicBezTo>
                  <a:pt x="106999" y="2249891"/>
                  <a:pt x="113686" y="2230039"/>
                  <a:pt x="106999" y="2243273"/>
                </a:cubicBezTo>
                <a:cubicBezTo>
                  <a:pt x="106999" y="2243273"/>
                  <a:pt x="106999" y="2249891"/>
                  <a:pt x="106999" y="2256508"/>
                </a:cubicBezTo>
                <a:cubicBezTo>
                  <a:pt x="106999" y="2259817"/>
                  <a:pt x="106999" y="2259817"/>
                  <a:pt x="107835" y="2260644"/>
                </a:cubicBezTo>
                <a:lnTo>
                  <a:pt x="111590" y="2266484"/>
                </a:lnTo>
                <a:lnTo>
                  <a:pt x="111179" y="2269743"/>
                </a:lnTo>
                <a:lnTo>
                  <a:pt x="111711" y="2273960"/>
                </a:lnTo>
                <a:lnTo>
                  <a:pt x="109716" y="2278221"/>
                </a:lnTo>
                <a:cubicBezTo>
                  <a:pt x="106581" y="2281323"/>
                  <a:pt x="105327" y="2271397"/>
                  <a:pt x="100311" y="2276360"/>
                </a:cubicBezTo>
                <a:cubicBezTo>
                  <a:pt x="100311" y="2282977"/>
                  <a:pt x="100311" y="2296212"/>
                  <a:pt x="100311" y="2302829"/>
                </a:cubicBezTo>
                <a:cubicBezTo>
                  <a:pt x="106999" y="2309447"/>
                  <a:pt x="106999" y="2309447"/>
                  <a:pt x="106999" y="2309447"/>
                </a:cubicBezTo>
                <a:cubicBezTo>
                  <a:pt x="113686" y="2289595"/>
                  <a:pt x="120373" y="2289595"/>
                  <a:pt x="120373" y="2282977"/>
                </a:cubicBezTo>
                <a:cubicBezTo>
                  <a:pt x="120373" y="2296212"/>
                  <a:pt x="120373" y="2302829"/>
                  <a:pt x="120373" y="2316064"/>
                </a:cubicBezTo>
                <a:cubicBezTo>
                  <a:pt x="120373" y="2309447"/>
                  <a:pt x="113686" y="2289595"/>
                  <a:pt x="113686" y="2309447"/>
                </a:cubicBezTo>
                <a:cubicBezTo>
                  <a:pt x="113686" y="2322681"/>
                  <a:pt x="113686" y="2335916"/>
                  <a:pt x="113686" y="2349151"/>
                </a:cubicBezTo>
                <a:cubicBezTo>
                  <a:pt x="113686" y="2362385"/>
                  <a:pt x="106999" y="2369003"/>
                  <a:pt x="113686" y="2375620"/>
                </a:cubicBezTo>
                <a:cubicBezTo>
                  <a:pt x="113686" y="2382237"/>
                  <a:pt x="113686" y="2388855"/>
                  <a:pt x="113686" y="2395472"/>
                </a:cubicBezTo>
                <a:cubicBezTo>
                  <a:pt x="113686" y="2408707"/>
                  <a:pt x="113686" y="2408707"/>
                  <a:pt x="113686" y="2415324"/>
                </a:cubicBezTo>
                <a:cubicBezTo>
                  <a:pt x="113686" y="2421941"/>
                  <a:pt x="113686" y="2435176"/>
                  <a:pt x="113686" y="2448411"/>
                </a:cubicBezTo>
                <a:cubicBezTo>
                  <a:pt x="106999" y="2428559"/>
                  <a:pt x="113686" y="2415324"/>
                  <a:pt x="106999" y="2395472"/>
                </a:cubicBezTo>
                <a:cubicBezTo>
                  <a:pt x="100311" y="2421941"/>
                  <a:pt x="106999" y="2448411"/>
                  <a:pt x="106999" y="2474880"/>
                </a:cubicBezTo>
                <a:cubicBezTo>
                  <a:pt x="100311" y="2474880"/>
                  <a:pt x="106999" y="2501349"/>
                  <a:pt x="106999" y="2514584"/>
                </a:cubicBezTo>
                <a:cubicBezTo>
                  <a:pt x="100311" y="2507966"/>
                  <a:pt x="93624" y="2481497"/>
                  <a:pt x="93624" y="2494732"/>
                </a:cubicBezTo>
                <a:cubicBezTo>
                  <a:pt x="100311" y="2507966"/>
                  <a:pt x="100311" y="2527818"/>
                  <a:pt x="100311" y="2547670"/>
                </a:cubicBezTo>
                <a:cubicBezTo>
                  <a:pt x="106999" y="2560905"/>
                  <a:pt x="106999" y="2554288"/>
                  <a:pt x="113686" y="2560905"/>
                </a:cubicBezTo>
                <a:cubicBezTo>
                  <a:pt x="106999" y="2574140"/>
                  <a:pt x="113686" y="2574140"/>
                  <a:pt x="106999" y="2593992"/>
                </a:cubicBezTo>
                <a:cubicBezTo>
                  <a:pt x="100311" y="2580757"/>
                  <a:pt x="100311" y="2587374"/>
                  <a:pt x="93624" y="2580757"/>
                </a:cubicBezTo>
                <a:cubicBezTo>
                  <a:pt x="93624" y="2567522"/>
                  <a:pt x="93624" y="2554288"/>
                  <a:pt x="86936" y="2541053"/>
                </a:cubicBezTo>
                <a:cubicBezTo>
                  <a:pt x="93624" y="2521201"/>
                  <a:pt x="86936" y="2507966"/>
                  <a:pt x="86936" y="2488114"/>
                </a:cubicBezTo>
                <a:cubicBezTo>
                  <a:pt x="86936" y="2468263"/>
                  <a:pt x="86936" y="2448411"/>
                  <a:pt x="86936" y="2428559"/>
                </a:cubicBezTo>
                <a:cubicBezTo>
                  <a:pt x="73562" y="2402089"/>
                  <a:pt x="80249" y="2382237"/>
                  <a:pt x="80249" y="2355768"/>
                </a:cubicBezTo>
                <a:cubicBezTo>
                  <a:pt x="73562" y="2355768"/>
                  <a:pt x="73562" y="2362385"/>
                  <a:pt x="73562" y="2355768"/>
                </a:cubicBezTo>
                <a:cubicBezTo>
                  <a:pt x="73562" y="2342533"/>
                  <a:pt x="73562" y="2329299"/>
                  <a:pt x="73562" y="2322681"/>
                </a:cubicBezTo>
                <a:cubicBezTo>
                  <a:pt x="80249" y="2322681"/>
                  <a:pt x="80249" y="2335916"/>
                  <a:pt x="86936" y="2322681"/>
                </a:cubicBezTo>
                <a:cubicBezTo>
                  <a:pt x="86936" y="2316064"/>
                  <a:pt x="86936" y="2316064"/>
                  <a:pt x="86936" y="2309447"/>
                </a:cubicBezTo>
                <a:cubicBezTo>
                  <a:pt x="80249" y="2289595"/>
                  <a:pt x="73562" y="2309447"/>
                  <a:pt x="73562" y="2289595"/>
                </a:cubicBezTo>
                <a:cubicBezTo>
                  <a:pt x="73562" y="2282978"/>
                  <a:pt x="73562" y="2278015"/>
                  <a:pt x="72726" y="2272225"/>
                </a:cubicBezTo>
                <a:lnTo>
                  <a:pt x="67852" y="2253623"/>
                </a:lnTo>
                <a:lnTo>
                  <a:pt x="68063" y="2248715"/>
                </a:lnTo>
                <a:lnTo>
                  <a:pt x="72726" y="2244100"/>
                </a:lnTo>
                <a:cubicBezTo>
                  <a:pt x="73562" y="2243273"/>
                  <a:pt x="73562" y="2243273"/>
                  <a:pt x="73562" y="2243273"/>
                </a:cubicBezTo>
                <a:cubicBezTo>
                  <a:pt x="73562" y="2230039"/>
                  <a:pt x="66874" y="2223421"/>
                  <a:pt x="73562" y="2210187"/>
                </a:cubicBezTo>
                <a:cubicBezTo>
                  <a:pt x="80249" y="2210187"/>
                  <a:pt x="73562" y="2243273"/>
                  <a:pt x="73562" y="2263125"/>
                </a:cubicBezTo>
                <a:cubicBezTo>
                  <a:pt x="80249" y="2256508"/>
                  <a:pt x="80249" y="2276360"/>
                  <a:pt x="86936" y="2263125"/>
                </a:cubicBezTo>
                <a:cubicBezTo>
                  <a:pt x="80249" y="2243273"/>
                  <a:pt x="80249" y="2223421"/>
                  <a:pt x="80249" y="2203569"/>
                </a:cubicBezTo>
                <a:cubicBezTo>
                  <a:pt x="80249" y="2183718"/>
                  <a:pt x="86936" y="2196952"/>
                  <a:pt x="80249" y="2177100"/>
                </a:cubicBezTo>
                <a:cubicBezTo>
                  <a:pt x="86936" y="2163866"/>
                  <a:pt x="86936" y="2177100"/>
                  <a:pt x="86936" y="2163866"/>
                </a:cubicBezTo>
                <a:cubicBezTo>
                  <a:pt x="86936" y="2150631"/>
                  <a:pt x="86936" y="2144014"/>
                  <a:pt x="86936" y="2130779"/>
                </a:cubicBezTo>
                <a:cubicBezTo>
                  <a:pt x="86936" y="2124162"/>
                  <a:pt x="93624" y="2124162"/>
                  <a:pt x="93624" y="2110927"/>
                </a:cubicBezTo>
                <a:cubicBezTo>
                  <a:pt x="86936" y="2110927"/>
                  <a:pt x="86936" y="2124162"/>
                  <a:pt x="80249" y="2104310"/>
                </a:cubicBezTo>
                <a:cubicBezTo>
                  <a:pt x="93624" y="2097692"/>
                  <a:pt x="86936" y="2077840"/>
                  <a:pt x="93624" y="2071223"/>
                </a:cubicBezTo>
                <a:cubicBezTo>
                  <a:pt x="93624" y="2057988"/>
                  <a:pt x="93624" y="2057988"/>
                  <a:pt x="93624" y="2038136"/>
                </a:cubicBezTo>
                <a:cubicBezTo>
                  <a:pt x="93624" y="2041445"/>
                  <a:pt x="91952" y="2044754"/>
                  <a:pt x="90280" y="2048890"/>
                </a:cubicBezTo>
                <a:lnTo>
                  <a:pt x="89076" y="2054547"/>
                </a:lnTo>
                <a:lnTo>
                  <a:pt x="90280" y="2041445"/>
                </a:lnTo>
                <a:cubicBezTo>
                  <a:pt x="91952" y="2029865"/>
                  <a:pt x="93624" y="2018284"/>
                  <a:pt x="93624" y="2005050"/>
                </a:cubicBezTo>
                <a:cubicBezTo>
                  <a:pt x="86936" y="2005050"/>
                  <a:pt x="93624" y="1991815"/>
                  <a:pt x="93624" y="1971963"/>
                </a:cubicBezTo>
                <a:cubicBezTo>
                  <a:pt x="93624" y="1952111"/>
                  <a:pt x="100311" y="1932259"/>
                  <a:pt x="100311" y="1925642"/>
                </a:cubicBezTo>
                <a:cubicBezTo>
                  <a:pt x="100311" y="1932259"/>
                  <a:pt x="93624" y="1952111"/>
                  <a:pt x="86936" y="1971963"/>
                </a:cubicBezTo>
                <a:cubicBezTo>
                  <a:pt x="80249" y="1985198"/>
                  <a:pt x="80249" y="1998432"/>
                  <a:pt x="73562" y="1985198"/>
                </a:cubicBezTo>
                <a:cubicBezTo>
                  <a:pt x="73562" y="1991815"/>
                  <a:pt x="73562" y="2005050"/>
                  <a:pt x="73562" y="2011667"/>
                </a:cubicBezTo>
                <a:cubicBezTo>
                  <a:pt x="73562" y="2005050"/>
                  <a:pt x="80249" y="2005050"/>
                  <a:pt x="80249" y="2011667"/>
                </a:cubicBezTo>
                <a:cubicBezTo>
                  <a:pt x="73562" y="2038136"/>
                  <a:pt x="86936" y="2031519"/>
                  <a:pt x="80249" y="2057988"/>
                </a:cubicBezTo>
                <a:cubicBezTo>
                  <a:pt x="80249" y="2051371"/>
                  <a:pt x="80249" y="2038136"/>
                  <a:pt x="73562" y="2044754"/>
                </a:cubicBezTo>
                <a:cubicBezTo>
                  <a:pt x="73562" y="2051371"/>
                  <a:pt x="73562" y="2057988"/>
                  <a:pt x="73562" y="2064606"/>
                </a:cubicBezTo>
                <a:cubicBezTo>
                  <a:pt x="73562" y="2071223"/>
                  <a:pt x="73562" y="2077840"/>
                  <a:pt x="73562" y="2084458"/>
                </a:cubicBezTo>
                <a:cubicBezTo>
                  <a:pt x="66874" y="2097692"/>
                  <a:pt x="66874" y="2104310"/>
                  <a:pt x="66874" y="2117544"/>
                </a:cubicBezTo>
                <a:cubicBezTo>
                  <a:pt x="60187" y="2104310"/>
                  <a:pt x="66874" y="2091075"/>
                  <a:pt x="60187" y="2077840"/>
                </a:cubicBezTo>
                <a:cubicBezTo>
                  <a:pt x="60187" y="2091075"/>
                  <a:pt x="60187" y="2097692"/>
                  <a:pt x="60187" y="2104310"/>
                </a:cubicBezTo>
                <a:cubicBezTo>
                  <a:pt x="60187" y="2107618"/>
                  <a:pt x="60187" y="2112581"/>
                  <a:pt x="61023" y="2117544"/>
                </a:cubicBezTo>
                <a:lnTo>
                  <a:pt x="66143" y="2129125"/>
                </a:lnTo>
                <a:lnTo>
                  <a:pt x="61023" y="2163866"/>
                </a:lnTo>
                <a:cubicBezTo>
                  <a:pt x="60187" y="2177100"/>
                  <a:pt x="60187" y="2190335"/>
                  <a:pt x="60187" y="2203569"/>
                </a:cubicBezTo>
                <a:cubicBezTo>
                  <a:pt x="66874" y="2213495"/>
                  <a:pt x="68546" y="2225076"/>
                  <a:pt x="68546" y="2237483"/>
                </a:cubicBezTo>
                <a:lnTo>
                  <a:pt x="68063" y="2248715"/>
                </a:lnTo>
                <a:lnTo>
                  <a:pt x="66874" y="2249891"/>
                </a:lnTo>
                <a:lnTo>
                  <a:pt x="67852" y="2253623"/>
                </a:lnTo>
                <a:lnTo>
                  <a:pt x="66874" y="2276360"/>
                </a:lnTo>
                <a:cubicBezTo>
                  <a:pt x="66874" y="2309447"/>
                  <a:pt x="60187" y="2335916"/>
                  <a:pt x="66874" y="2355768"/>
                </a:cubicBezTo>
                <a:cubicBezTo>
                  <a:pt x="60187" y="2342533"/>
                  <a:pt x="60187" y="2335916"/>
                  <a:pt x="53499" y="2335916"/>
                </a:cubicBezTo>
                <a:cubicBezTo>
                  <a:pt x="60187" y="2309447"/>
                  <a:pt x="66874" y="2269743"/>
                  <a:pt x="60187" y="2256508"/>
                </a:cubicBezTo>
                <a:cubicBezTo>
                  <a:pt x="66874" y="2243273"/>
                  <a:pt x="60187" y="2230039"/>
                  <a:pt x="60187" y="2210187"/>
                </a:cubicBezTo>
                <a:cubicBezTo>
                  <a:pt x="60187" y="2216804"/>
                  <a:pt x="60187" y="2236656"/>
                  <a:pt x="53499" y="2230039"/>
                </a:cubicBezTo>
                <a:cubicBezTo>
                  <a:pt x="66874" y="2249891"/>
                  <a:pt x="46812" y="2276360"/>
                  <a:pt x="60187" y="2282977"/>
                </a:cubicBezTo>
                <a:cubicBezTo>
                  <a:pt x="46812" y="2302829"/>
                  <a:pt x="53499" y="2322681"/>
                  <a:pt x="53499" y="2349151"/>
                </a:cubicBezTo>
                <a:cubicBezTo>
                  <a:pt x="46812" y="2335916"/>
                  <a:pt x="53499" y="2329299"/>
                  <a:pt x="46812" y="2335916"/>
                </a:cubicBezTo>
                <a:cubicBezTo>
                  <a:pt x="46812" y="2342533"/>
                  <a:pt x="40125" y="2349151"/>
                  <a:pt x="40125" y="2349151"/>
                </a:cubicBezTo>
                <a:cubicBezTo>
                  <a:pt x="46812" y="2349151"/>
                  <a:pt x="40125" y="2369003"/>
                  <a:pt x="46812" y="2382237"/>
                </a:cubicBezTo>
                <a:cubicBezTo>
                  <a:pt x="46812" y="2369003"/>
                  <a:pt x="53499" y="2362385"/>
                  <a:pt x="53499" y="2369003"/>
                </a:cubicBezTo>
                <a:cubicBezTo>
                  <a:pt x="53499" y="2382237"/>
                  <a:pt x="53499" y="2388855"/>
                  <a:pt x="53499" y="2402089"/>
                </a:cubicBezTo>
                <a:cubicBezTo>
                  <a:pt x="53499" y="2408707"/>
                  <a:pt x="53499" y="2415324"/>
                  <a:pt x="53499" y="2421941"/>
                </a:cubicBezTo>
                <a:cubicBezTo>
                  <a:pt x="46812" y="2421941"/>
                  <a:pt x="46812" y="2408707"/>
                  <a:pt x="46812" y="2415324"/>
                </a:cubicBezTo>
                <a:cubicBezTo>
                  <a:pt x="46812" y="2435176"/>
                  <a:pt x="53499" y="2435176"/>
                  <a:pt x="53499" y="2455028"/>
                </a:cubicBezTo>
                <a:cubicBezTo>
                  <a:pt x="46812" y="2468263"/>
                  <a:pt x="53499" y="2494732"/>
                  <a:pt x="46812" y="2507966"/>
                </a:cubicBezTo>
                <a:cubicBezTo>
                  <a:pt x="50156" y="2517892"/>
                  <a:pt x="50156" y="2529473"/>
                  <a:pt x="49320" y="2540226"/>
                </a:cubicBezTo>
                <a:lnTo>
                  <a:pt x="47760" y="2557203"/>
                </a:lnTo>
                <a:lnTo>
                  <a:pt x="45976" y="2553461"/>
                </a:lnTo>
                <a:cubicBezTo>
                  <a:pt x="43468" y="2550979"/>
                  <a:pt x="40125" y="2550979"/>
                  <a:pt x="40125" y="2554288"/>
                </a:cubicBezTo>
                <a:cubicBezTo>
                  <a:pt x="46812" y="2567522"/>
                  <a:pt x="40125" y="2593992"/>
                  <a:pt x="46812" y="2587374"/>
                </a:cubicBezTo>
                <a:cubicBezTo>
                  <a:pt x="46812" y="2607226"/>
                  <a:pt x="40125" y="2593992"/>
                  <a:pt x="40125" y="2600609"/>
                </a:cubicBezTo>
                <a:cubicBezTo>
                  <a:pt x="46812" y="2607226"/>
                  <a:pt x="40125" y="2620461"/>
                  <a:pt x="46812" y="2627078"/>
                </a:cubicBezTo>
                <a:cubicBezTo>
                  <a:pt x="53499" y="2633696"/>
                  <a:pt x="46812" y="2620461"/>
                  <a:pt x="46812" y="2607226"/>
                </a:cubicBezTo>
                <a:cubicBezTo>
                  <a:pt x="53499" y="2607226"/>
                  <a:pt x="46812" y="2613844"/>
                  <a:pt x="53499" y="2627078"/>
                </a:cubicBezTo>
                <a:cubicBezTo>
                  <a:pt x="53499" y="2633696"/>
                  <a:pt x="53499" y="2646930"/>
                  <a:pt x="60187" y="2653548"/>
                </a:cubicBezTo>
                <a:cubicBezTo>
                  <a:pt x="53499" y="2653548"/>
                  <a:pt x="60187" y="2686634"/>
                  <a:pt x="53499" y="2666782"/>
                </a:cubicBezTo>
                <a:cubicBezTo>
                  <a:pt x="53499" y="2660165"/>
                  <a:pt x="60187" y="2653548"/>
                  <a:pt x="46812" y="2633696"/>
                </a:cubicBezTo>
                <a:cubicBezTo>
                  <a:pt x="46812" y="2660165"/>
                  <a:pt x="46812" y="2646930"/>
                  <a:pt x="40125" y="2653548"/>
                </a:cubicBezTo>
                <a:cubicBezTo>
                  <a:pt x="53499" y="2673400"/>
                  <a:pt x="40125" y="2693252"/>
                  <a:pt x="46812" y="2713104"/>
                </a:cubicBezTo>
                <a:cubicBezTo>
                  <a:pt x="40125" y="2699869"/>
                  <a:pt x="46812" y="2693252"/>
                  <a:pt x="40125" y="2680017"/>
                </a:cubicBezTo>
                <a:cubicBezTo>
                  <a:pt x="40125" y="2666782"/>
                  <a:pt x="40125" y="2653548"/>
                  <a:pt x="33437" y="2633696"/>
                </a:cubicBezTo>
                <a:cubicBezTo>
                  <a:pt x="33437" y="2640313"/>
                  <a:pt x="26750" y="2640313"/>
                  <a:pt x="26750" y="2633696"/>
                </a:cubicBezTo>
                <a:cubicBezTo>
                  <a:pt x="33437" y="2627078"/>
                  <a:pt x="26750" y="2613844"/>
                  <a:pt x="26750" y="2600609"/>
                </a:cubicBezTo>
                <a:cubicBezTo>
                  <a:pt x="20062" y="2587374"/>
                  <a:pt x="20062" y="2567522"/>
                  <a:pt x="13375" y="2560905"/>
                </a:cubicBezTo>
                <a:cubicBezTo>
                  <a:pt x="13375" y="2547670"/>
                  <a:pt x="20062" y="2560905"/>
                  <a:pt x="20062" y="2541053"/>
                </a:cubicBezTo>
                <a:lnTo>
                  <a:pt x="14397" y="2521433"/>
                </a:lnTo>
                <a:lnTo>
                  <a:pt x="18391" y="2522339"/>
                </a:lnTo>
                <a:cubicBezTo>
                  <a:pt x="23406" y="2528232"/>
                  <a:pt x="28422" y="2544362"/>
                  <a:pt x="33437" y="2534436"/>
                </a:cubicBezTo>
                <a:cubicBezTo>
                  <a:pt x="26750" y="2521201"/>
                  <a:pt x="26750" y="2527818"/>
                  <a:pt x="20062" y="2514584"/>
                </a:cubicBezTo>
                <a:cubicBezTo>
                  <a:pt x="20062" y="2507966"/>
                  <a:pt x="20062" y="2501349"/>
                  <a:pt x="20062" y="2494732"/>
                </a:cubicBezTo>
                <a:cubicBezTo>
                  <a:pt x="20062" y="2488114"/>
                  <a:pt x="20062" y="2481497"/>
                  <a:pt x="20062" y="2474880"/>
                </a:cubicBezTo>
                <a:cubicBezTo>
                  <a:pt x="20062" y="2455028"/>
                  <a:pt x="26750" y="2488114"/>
                  <a:pt x="26750" y="2468263"/>
                </a:cubicBezTo>
                <a:cubicBezTo>
                  <a:pt x="20062" y="2468263"/>
                  <a:pt x="13375" y="2441793"/>
                  <a:pt x="13375" y="2428559"/>
                </a:cubicBezTo>
                <a:cubicBezTo>
                  <a:pt x="6688" y="2421941"/>
                  <a:pt x="6688" y="2421941"/>
                  <a:pt x="0" y="2415324"/>
                </a:cubicBezTo>
                <a:cubicBezTo>
                  <a:pt x="6688" y="2388855"/>
                  <a:pt x="0" y="2362385"/>
                  <a:pt x="6688" y="2342533"/>
                </a:cubicBezTo>
                <a:cubicBezTo>
                  <a:pt x="6688" y="2342533"/>
                  <a:pt x="6688" y="2349151"/>
                  <a:pt x="6688" y="2354114"/>
                </a:cubicBezTo>
                <a:lnTo>
                  <a:pt x="6688" y="2355768"/>
                </a:lnTo>
                <a:cubicBezTo>
                  <a:pt x="6688" y="2335916"/>
                  <a:pt x="13375" y="2335916"/>
                  <a:pt x="6688" y="2309447"/>
                </a:cubicBezTo>
                <a:cubicBezTo>
                  <a:pt x="6688" y="2309447"/>
                  <a:pt x="13375" y="2296212"/>
                  <a:pt x="13375" y="2282977"/>
                </a:cubicBezTo>
                <a:cubicBezTo>
                  <a:pt x="13375" y="2269743"/>
                  <a:pt x="13375" y="2256508"/>
                  <a:pt x="13375" y="2249891"/>
                </a:cubicBezTo>
                <a:cubicBezTo>
                  <a:pt x="13375" y="2236656"/>
                  <a:pt x="20062" y="2256508"/>
                  <a:pt x="20062" y="2236656"/>
                </a:cubicBezTo>
                <a:cubicBezTo>
                  <a:pt x="13375" y="2230039"/>
                  <a:pt x="20062" y="2203569"/>
                  <a:pt x="13375" y="2196952"/>
                </a:cubicBezTo>
                <a:cubicBezTo>
                  <a:pt x="20062" y="2190335"/>
                  <a:pt x="13375" y="2183718"/>
                  <a:pt x="20062" y="2177100"/>
                </a:cubicBezTo>
                <a:lnTo>
                  <a:pt x="20062" y="2168002"/>
                </a:lnTo>
                <a:cubicBezTo>
                  <a:pt x="20062" y="2163866"/>
                  <a:pt x="20062" y="2160557"/>
                  <a:pt x="20062" y="2157248"/>
                </a:cubicBezTo>
                <a:cubicBezTo>
                  <a:pt x="26750" y="2144014"/>
                  <a:pt x="26750" y="2157248"/>
                  <a:pt x="33437" y="2150631"/>
                </a:cubicBezTo>
                <a:cubicBezTo>
                  <a:pt x="26750" y="2137396"/>
                  <a:pt x="33437" y="2117544"/>
                  <a:pt x="26750" y="2104310"/>
                </a:cubicBezTo>
                <a:cubicBezTo>
                  <a:pt x="26750" y="2117544"/>
                  <a:pt x="20062" y="2130779"/>
                  <a:pt x="20062" y="2144014"/>
                </a:cubicBezTo>
                <a:cubicBezTo>
                  <a:pt x="20062" y="2117544"/>
                  <a:pt x="26750" y="2091075"/>
                  <a:pt x="26750" y="2057988"/>
                </a:cubicBezTo>
                <a:cubicBezTo>
                  <a:pt x="20062" y="2091075"/>
                  <a:pt x="13375" y="2124162"/>
                  <a:pt x="13375" y="2163866"/>
                </a:cubicBezTo>
                <a:cubicBezTo>
                  <a:pt x="13375" y="2157248"/>
                  <a:pt x="20062" y="2144014"/>
                  <a:pt x="20062" y="2157248"/>
                </a:cubicBezTo>
                <a:cubicBezTo>
                  <a:pt x="13375" y="2170483"/>
                  <a:pt x="13375" y="2163866"/>
                  <a:pt x="13375" y="2183718"/>
                </a:cubicBezTo>
                <a:cubicBezTo>
                  <a:pt x="6688" y="2183718"/>
                  <a:pt x="6688" y="2170483"/>
                  <a:pt x="0" y="2170483"/>
                </a:cubicBezTo>
                <a:cubicBezTo>
                  <a:pt x="13375" y="2130779"/>
                  <a:pt x="20062" y="2091075"/>
                  <a:pt x="13375" y="2064606"/>
                </a:cubicBezTo>
                <a:cubicBezTo>
                  <a:pt x="13375" y="2071223"/>
                  <a:pt x="20062" y="2051371"/>
                  <a:pt x="13375" y="2044754"/>
                </a:cubicBezTo>
                <a:cubicBezTo>
                  <a:pt x="20062" y="2024902"/>
                  <a:pt x="20062" y="2051371"/>
                  <a:pt x="26750" y="2044754"/>
                </a:cubicBezTo>
                <a:cubicBezTo>
                  <a:pt x="26750" y="2031519"/>
                  <a:pt x="26750" y="2024902"/>
                  <a:pt x="26750" y="2011667"/>
                </a:cubicBezTo>
                <a:cubicBezTo>
                  <a:pt x="26750" y="2018284"/>
                  <a:pt x="20062" y="2044754"/>
                  <a:pt x="20062" y="2024902"/>
                </a:cubicBezTo>
                <a:cubicBezTo>
                  <a:pt x="20062" y="2018284"/>
                  <a:pt x="26750" y="2011667"/>
                  <a:pt x="26750" y="2005050"/>
                </a:cubicBezTo>
                <a:cubicBezTo>
                  <a:pt x="20062" y="1991815"/>
                  <a:pt x="20062" y="1998432"/>
                  <a:pt x="20062" y="1971963"/>
                </a:cubicBezTo>
                <a:cubicBezTo>
                  <a:pt x="20062" y="1985198"/>
                  <a:pt x="13375" y="1978580"/>
                  <a:pt x="13375" y="1971963"/>
                </a:cubicBezTo>
                <a:cubicBezTo>
                  <a:pt x="20062" y="1958729"/>
                  <a:pt x="13375" y="1952111"/>
                  <a:pt x="13375" y="1938877"/>
                </a:cubicBezTo>
                <a:cubicBezTo>
                  <a:pt x="20062" y="1925642"/>
                  <a:pt x="13375" y="1958729"/>
                  <a:pt x="20062" y="1945494"/>
                </a:cubicBezTo>
                <a:cubicBezTo>
                  <a:pt x="20062" y="1925642"/>
                  <a:pt x="26750" y="1905790"/>
                  <a:pt x="33437" y="1892555"/>
                </a:cubicBezTo>
                <a:cubicBezTo>
                  <a:pt x="33437" y="1905790"/>
                  <a:pt x="26750" y="1912407"/>
                  <a:pt x="33437" y="1905790"/>
                </a:cubicBezTo>
                <a:cubicBezTo>
                  <a:pt x="40125" y="1885938"/>
                  <a:pt x="40125" y="1899173"/>
                  <a:pt x="46812" y="1879321"/>
                </a:cubicBezTo>
                <a:cubicBezTo>
                  <a:pt x="40125" y="1879321"/>
                  <a:pt x="46812" y="1859469"/>
                  <a:pt x="53499" y="1846234"/>
                </a:cubicBezTo>
                <a:cubicBezTo>
                  <a:pt x="53499" y="1826382"/>
                  <a:pt x="60187" y="1813147"/>
                  <a:pt x="53499" y="1813147"/>
                </a:cubicBezTo>
                <a:cubicBezTo>
                  <a:pt x="60187" y="1793295"/>
                  <a:pt x="60187" y="1799913"/>
                  <a:pt x="66874" y="1799913"/>
                </a:cubicBezTo>
                <a:cubicBezTo>
                  <a:pt x="60187" y="1786678"/>
                  <a:pt x="73562" y="1753591"/>
                  <a:pt x="66874" y="1746974"/>
                </a:cubicBezTo>
                <a:cubicBezTo>
                  <a:pt x="73562" y="1740357"/>
                  <a:pt x="80249" y="1733739"/>
                  <a:pt x="80249" y="1727122"/>
                </a:cubicBezTo>
                <a:cubicBezTo>
                  <a:pt x="80249" y="1727122"/>
                  <a:pt x="73562" y="1727122"/>
                  <a:pt x="73562" y="1733739"/>
                </a:cubicBezTo>
                <a:cubicBezTo>
                  <a:pt x="70218" y="1737048"/>
                  <a:pt x="68546" y="1742011"/>
                  <a:pt x="66874" y="1746974"/>
                </a:cubicBezTo>
                <a:lnTo>
                  <a:pt x="62416" y="1755797"/>
                </a:lnTo>
                <a:lnTo>
                  <a:pt x="63531" y="1750283"/>
                </a:lnTo>
                <a:cubicBezTo>
                  <a:pt x="65202" y="1745320"/>
                  <a:pt x="66874" y="1740357"/>
                  <a:pt x="66874" y="1733739"/>
                </a:cubicBezTo>
                <a:cubicBezTo>
                  <a:pt x="53499" y="1740357"/>
                  <a:pt x="60187" y="1713887"/>
                  <a:pt x="46812" y="1707270"/>
                </a:cubicBezTo>
                <a:cubicBezTo>
                  <a:pt x="53499" y="1700653"/>
                  <a:pt x="60187" y="1687418"/>
                  <a:pt x="60187" y="1667566"/>
                </a:cubicBezTo>
                <a:cubicBezTo>
                  <a:pt x="60187" y="1654332"/>
                  <a:pt x="66874" y="1647714"/>
                  <a:pt x="66874" y="1634480"/>
                </a:cubicBezTo>
                <a:cubicBezTo>
                  <a:pt x="66874" y="1627862"/>
                  <a:pt x="73562" y="1614628"/>
                  <a:pt x="73562" y="1608010"/>
                </a:cubicBezTo>
                <a:cubicBezTo>
                  <a:pt x="73562" y="1614628"/>
                  <a:pt x="73562" y="1621245"/>
                  <a:pt x="73562" y="1627862"/>
                </a:cubicBezTo>
                <a:cubicBezTo>
                  <a:pt x="73562" y="1634480"/>
                  <a:pt x="73562" y="1641097"/>
                  <a:pt x="73562" y="1654332"/>
                </a:cubicBezTo>
                <a:cubicBezTo>
                  <a:pt x="73562" y="1641097"/>
                  <a:pt x="80249" y="1634480"/>
                  <a:pt x="86936" y="1627862"/>
                </a:cubicBezTo>
                <a:cubicBezTo>
                  <a:pt x="86936" y="1614628"/>
                  <a:pt x="93624" y="1608010"/>
                  <a:pt x="93624" y="1601393"/>
                </a:cubicBezTo>
                <a:cubicBezTo>
                  <a:pt x="100311" y="1581541"/>
                  <a:pt x="106999" y="1561689"/>
                  <a:pt x="113686" y="1541837"/>
                </a:cubicBezTo>
                <a:cubicBezTo>
                  <a:pt x="133748" y="1515368"/>
                  <a:pt x="133748" y="1475664"/>
                  <a:pt x="160498" y="1449194"/>
                </a:cubicBezTo>
                <a:cubicBezTo>
                  <a:pt x="160498" y="1435960"/>
                  <a:pt x="167185" y="1429342"/>
                  <a:pt x="167185" y="1422725"/>
                </a:cubicBezTo>
                <a:cubicBezTo>
                  <a:pt x="173873" y="1416108"/>
                  <a:pt x="173873" y="1409491"/>
                  <a:pt x="180560" y="1409491"/>
                </a:cubicBezTo>
                <a:cubicBezTo>
                  <a:pt x="187248" y="1383021"/>
                  <a:pt x="200622" y="1363169"/>
                  <a:pt x="207310" y="1343317"/>
                </a:cubicBezTo>
                <a:cubicBezTo>
                  <a:pt x="220685" y="1323465"/>
                  <a:pt x="234059" y="1303613"/>
                  <a:pt x="240747" y="1290379"/>
                </a:cubicBezTo>
                <a:cubicBezTo>
                  <a:pt x="240747" y="1290379"/>
                  <a:pt x="234059" y="1296996"/>
                  <a:pt x="234059" y="1296996"/>
                </a:cubicBezTo>
                <a:cubicBezTo>
                  <a:pt x="240747" y="1283761"/>
                  <a:pt x="240747" y="1270527"/>
                  <a:pt x="247434" y="1270527"/>
                </a:cubicBezTo>
                <a:cubicBezTo>
                  <a:pt x="240747" y="1277144"/>
                  <a:pt x="247434" y="1283761"/>
                  <a:pt x="247434" y="1277144"/>
                </a:cubicBezTo>
                <a:cubicBezTo>
                  <a:pt x="254122" y="1263909"/>
                  <a:pt x="280871" y="1224205"/>
                  <a:pt x="287559" y="1210971"/>
                </a:cubicBezTo>
                <a:cubicBezTo>
                  <a:pt x="284215" y="1217588"/>
                  <a:pt x="280871" y="1225860"/>
                  <a:pt x="278363" y="1231650"/>
                </a:cubicBezTo>
                <a:lnTo>
                  <a:pt x="277629" y="1233179"/>
                </a:lnTo>
                <a:lnTo>
                  <a:pt x="274184" y="1237440"/>
                </a:lnTo>
                <a:cubicBezTo>
                  <a:pt x="274184" y="1239094"/>
                  <a:pt x="274602" y="1239094"/>
                  <a:pt x="275333" y="1237957"/>
                </a:cubicBezTo>
                <a:lnTo>
                  <a:pt x="277629" y="1233179"/>
                </a:lnTo>
                <a:lnTo>
                  <a:pt x="290902" y="1216761"/>
                </a:lnTo>
                <a:cubicBezTo>
                  <a:pt x="295918" y="1209316"/>
                  <a:pt x="300933" y="1201045"/>
                  <a:pt x="307621" y="1191119"/>
                </a:cubicBezTo>
                <a:cubicBezTo>
                  <a:pt x="307621" y="1184501"/>
                  <a:pt x="300933" y="1191119"/>
                  <a:pt x="300933" y="1177884"/>
                </a:cubicBezTo>
                <a:cubicBezTo>
                  <a:pt x="307621" y="1177884"/>
                  <a:pt x="327683" y="1177884"/>
                  <a:pt x="341058" y="1131563"/>
                </a:cubicBezTo>
                <a:cubicBezTo>
                  <a:pt x="334370" y="1138180"/>
                  <a:pt x="341058" y="1131563"/>
                  <a:pt x="327683" y="1144797"/>
                </a:cubicBezTo>
                <a:cubicBezTo>
                  <a:pt x="334370" y="1124946"/>
                  <a:pt x="341058" y="1118328"/>
                  <a:pt x="347745" y="1105094"/>
                </a:cubicBezTo>
                <a:cubicBezTo>
                  <a:pt x="354433" y="1098476"/>
                  <a:pt x="354433" y="1091859"/>
                  <a:pt x="361120" y="1085242"/>
                </a:cubicBezTo>
                <a:cubicBezTo>
                  <a:pt x="367807" y="1078624"/>
                  <a:pt x="367807" y="1072007"/>
                  <a:pt x="374495" y="1058772"/>
                </a:cubicBezTo>
                <a:cubicBezTo>
                  <a:pt x="387870" y="1052155"/>
                  <a:pt x="407932" y="1012451"/>
                  <a:pt x="434681" y="992599"/>
                </a:cubicBezTo>
                <a:cubicBezTo>
                  <a:pt x="434681" y="985981"/>
                  <a:pt x="438025" y="981018"/>
                  <a:pt x="441368" y="976055"/>
                </a:cubicBezTo>
                <a:lnTo>
                  <a:pt x="444712" y="967784"/>
                </a:lnTo>
                <a:lnTo>
                  <a:pt x="444712" y="967784"/>
                </a:lnTo>
                <a:cubicBezTo>
                  <a:pt x="446384" y="966130"/>
                  <a:pt x="448056" y="962821"/>
                  <a:pt x="448056" y="959512"/>
                </a:cubicBezTo>
                <a:lnTo>
                  <a:pt x="444712" y="967784"/>
                </a:lnTo>
                <a:lnTo>
                  <a:pt x="441369" y="966130"/>
                </a:lnTo>
                <a:cubicBezTo>
                  <a:pt x="461431" y="952895"/>
                  <a:pt x="468118" y="919808"/>
                  <a:pt x="494868" y="893339"/>
                </a:cubicBezTo>
                <a:cubicBezTo>
                  <a:pt x="488181" y="913191"/>
                  <a:pt x="461431" y="939660"/>
                  <a:pt x="468118" y="946278"/>
                </a:cubicBezTo>
                <a:cubicBezTo>
                  <a:pt x="468118" y="939660"/>
                  <a:pt x="474806" y="933043"/>
                  <a:pt x="488181" y="919808"/>
                </a:cubicBezTo>
                <a:cubicBezTo>
                  <a:pt x="494868" y="913191"/>
                  <a:pt x="501555" y="899956"/>
                  <a:pt x="508243" y="893339"/>
                </a:cubicBezTo>
                <a:cubicBezTo>
                  <a:pt x="521618" y="873487"/>
                  <a:pt x="534992" y="860252"/>
                  <a:pt x="528305" y="873487"/>
                </a:cubicBezTo>
                <a:cubicBezTo>
                  <a:pt x="548367" y="853635"/>
                  <a:pt x="568429" y="813931"/>
                  <a:pt x="601866" y="794079"/>
                </a:cubicBezTo>
                <a:cubicBezTo>
                  <a:pt x="615241" y="780845"/>
                  <a:pt x="615241" y="787462"/>
                  <a:pt x="628616" y="767610"/>
                </a:cubicBezTo>
                <a:cubicBezTo>
                  <a:pt x="635304" y="767610"/>
                  <a:pt x="621929" y="787462"/>
                  <a:pt x="621929" y="787462"/>
                </a:cubicBezTo>
                <a:cubicBezTo>
                  <a:pt x="628616" y="787462"/>
                  <a:pt x="635304" y="780845"/>
                  <a:pt x="635304" y="780845"/>
                </a:cubicBezTo>
                <a:cubicBezTo>
                  <a:pt x="641991" y="767610"/>
                  <a:pt x="635304" y="767610"/>
                  <a:pt x="648678" y="754375"/>
                </a:cubicBezTo>
                <a:cubicBezTo>
                  <a:pt x="662053" y="747758"/>
                  <a:pt x="641991" y="767610"/>
                  <a:pt x="648678" y="767610"/>
                </a:cubicBezTo>
                <a:cubicBezTo>
                  <a:pt x="668741" y="754375"/>
                  <a:pt x="655366" y="747758"/>
                  <a:pt x="675428" y="734523"/>
                </a:cubicBezTo>
                <a:cubicBezTo>
                  <a:pt x="668741" y="741141"/>
                  <a:pt x="668741" y="747758"/>
                  <a:pt x="682115" y="741141"/>
                </a:cubicBezTo>
                <a:cubicBezTo>
                  <a:pt x="695490" y="721289"/>
                  <a:pt x="682115" y="727906"/>
                  <a:pt x="688803" y="721289"/>
                </a:cubicBezTo>
                <a:cubicBezTo>
                  <a:pt x="695490" y="714671"/>
                  <a:pt x="702178" y="708054"/>
                  <a:pt x="708865" y="701437"/>
                </a:cubicBezTo>
                <a:cubicBezTo>
                  <a:pt x="715552" y="701437"/>
                  <a:pt x="695490" y="721289"/>
                  <a:pt x="702178" y="714671"/>
                </a:cubicBezTo>
                <a:cubicBezTo>
                  <a:pt x="715552" y="708054"/>
                  <a:pt x="722240" y="688202"/>
                  <a:pt x="728927" y="681585"/>
                </a:cubicBezTo>
                <a:cubicBezTo>
                  <a:pt x="722240" y="688202"/>
                  <a:pt x="695490" y="701437"/>
                  <a:pt x="708865" y="688202"/>
                </a:cubicBezTo>
                <a:cubicBezTo>
                  <a:pt x="728927" y="668350"/>
                  <a:pt x="755677" y="648498"/>
                  <a:pt x="775739" y="622029"/>
                </a:cubicBezTo>
                <a:cubicBezTo>
                  <a:pt x="795801" y="615411"/>
                  <a:pt x="769052" y="641881"/>
                  <a:pt x="789114" y="628646"/>
                </a:cubicBezTo>
                <a:cubicBezTo>
                  <a:pt x="795801" y="615411"/>
                  <a:pt x="815863" y="615411"/>
                  <a:pt x="822551" y="602177"/>
                </a:cubicBezTo>
                <a:cubicBezTo>
                  <a:pt x="815863" y="602177"/>
                  <a:pt x="795801" y="622029"/>
                  <a:pt x="802489" y="602177"/>
                </a:cubicBezTo>
                <a:cubicBezTo>
                  <a:pt x="815863" y="595559"/>
                  <a:pt x="822551" y="595559"/>
                  <a:pt x="829238" y="595559"/>
                </a:cubicBezTo>
                <a:cubicBezTo>
                  <a:pt x="835926" y="588942"/>
                  <a:pt x="842613" y="575707"/>
                  <a:pt x="842613" y="569090"/>
                </a:cubicBezTo>
                <a:cubicBezTo>
                  <a:pt x="855988" y="562473"/>
                  <a:pt x="866019" y="555855"/>
                  <a:pt x="876050" y="549238"/>
                </a:cubicBezTo>
                <a:lnTo>
                  <a:pt x="894289" y="538410"/>
                </a:lnTo>
                <a:lnTo>
                  <a:pt x="893605" y="539312"/>
                </a:lnTo>
                <a:cubicBezTo>
                  <a:pt x="894440" y="539312"/>
                  <a:pt x="896112" y="539312"/>
                  <a:pt x="896112" y="542621"/>
                </a:cubicBezTo>
                <a:cubicBezTo>
                  <a:pt x="909487" y="529386"/>
                  <a:pt x="936237" y="502917"/>
                  <a:pt x="962986" y="489682"/>
                </a:cubicBezTo>
                <a:cubicBezTo>
                  <a:pt x="976361" y="483065"/>
                  <a:pt x="962986" y="496300"/>
                  <a:pt x="976361" y="489682"/>
                </a:cubicBezTo>
                <a:cubicBezTo>
                  <a:pt x="996423" y="476448"/>
                  <a:pt x="996423" y="476448"/>
                  <a:pt x="1003111" y="463213"/>
                </a:cubicBezTo>
                <a:cubicBezTo>
                  <a:pt x="1023173" y="456596"/>
                  <a:pt x="1009798" y="463213"/>
                  <a:pt x="1016485" y="469830"/>
                </a:cubicBezTo>
                <a:cubicBezTo>
                  <a:pt x="1029860" y="456596"/>
                  <a:pt x="1036548" y="449978"/>
                  <a:pt x="1049922" y="443361"/>
                </a:cubicBezTo>
                <a:cubicBezTo>
                  <a:pt x="1043235" y="449978"/>
                  <a:pt x="1043235" y="449978"/>
                  <a:pt x="1046579" y="448324"/>
                </a:cubicBezTo>
                <a:lnTo>
                  <a:pt x="1060725" y="444124"/>
                </a:lnTo>
                <a:lnTo>
                  <a:pt x="1023173" y="467349"/>
                </a:lnTo>
                <a:lnTo>
                  <a:pt x="964039" y="508796"/>
                </a:lnTo>
                <a:lnTo>
                  <a:pt x="964763" y="507880"/>
                </a:lnTo>
                <a:cubicBezTo>
                  <a:pt x="965076" y="507466"/>
                  <a:pt x="964658" y="507880"/>
                  <a:pt x="962986" y="509534"/>
                </a:cubicBezTo>
                <a:lnTo>
                  <a:pt x="964039" y="508796"/>
                </a:lnTo>
                <a:lnTo>
                  <a:pt x="962150" y="511189"/>
                </a:lnTo>
                <a:cubicBezTo>
                  <a:pt x="959643" y="514497"/>
                  <a:pt x="956299" y="519460"/>
                  <a:pt x="956299" y="522769"/>
                </a:cubicBezTo>
                <a:cubicBezTo>
                  <a:pt x="996423" y="489682"/>
                  <a:pt x="1076672" y="449978"/>
                  <a:pt x="1096734" y="423509"/>
                </a:cubicBezTo>
                <a:cubicBezTo>
                  <a:pt x="1110109" y="410274"/>
                  <a:pt x="1096734" y="423509"/>
                  <a:pt x="1110109" y="423509"/>
                </a:cubicBezTo>
                <a:cubicBezTo>
                  <a:pt x="1123484" y="410274"/>
                  <a:pt x="1136859" y="403657"/>
                  <a:pt x="1150234" y="397040"/>
                </a:cubicBezTo>
                <a:cubicBezTo>
                  <a:pt x="1156921" y="390422"/>
                  <a:pt x="1170296" y="383805"/>
                  <a:pt x="1163608" y="377188"/>
                </a:cubicBezTo>
                <a:cubicBezTo>
                  <a:pt x="1150234" y="383805"/>
                  <a:pt x="1136859" y="390422"/>
                  <a:pt x="1130171" y="397040"/>
                </a:cubicBezTo>
                <a:cubicBezTo>
                  <a:pt x="1143546" y="377188"/>
                  <a:pt x="1183671" y="370570"/>
                  <a:pt x="1176983" y="357336"/>
                </a:cubicBezTo>
                <a:cubicBezTo>
                  <a:pt x="1183671" y="357336"/>
                  <a:pt x="1190358" y="350718"/>
                  <a:pt x="1197045" y="350718"/>
                </a:cubicBezTo>
                <a:cubicBezTo>
                  <a:pt x="1210420" y="344101"/>
                  <a:pt x="1203733" y="350718"/>
                  <a:pt x="1217108" y="344101"/>
                </a:cubicBezTo>
                <a:cubicBezTo>
                  <a:pt x="1223795" y="337484"/>
                  <a:pt x="1210420" y="344101"/>
                  <a:pt x="1217108" y="337484"/>
                </a:cubicBezTo>
                <a:cubicBezTo>
                  <a:pt x="1230482" y="330866"/>
                  <a:pt x="1250545" y="324249"/>
                  <a:pt x="1263919" y="317632"/>
                </a:cubicBezTo>
                <a:cubicBezTo>
                  <a:pt x="1260576" y="317632"/>
                  <a:pt x="1260158" y="316805"/>
                  <a:pt x="1261203" y="315667"/>
                </a:cubicBezTo>
                <a:lnTo>
                  <a:pt x="1264411" y="313642"/>
                </a:lnTo>
                <a:lnTo>
                  <a:pt x="1270607" y="311014"/>
                </a:lnTo>
                <a:cubicBezTo>
                  <a:pt x="1277294" y="307706"/>
                  <a:pt x="1272279" y="309360"/>
                  <a:pt x="1267263" y="311842"/>
                </a:cubicBezTo>
                <a:lnTo>
                  <a:pt x="1264411" y="313642"/>
                </a:lnTo>
                <a:lnTo>
                  <a:pt x="1247201" y="320940"/>
                </a:lnTo>
                <a:cubicBezTo>
                  <a:pt x="1238842" y="324249"/>
                  <a:pt x="1230483" y="327558"/>
                  <a:pt x="1223795" y="330866"/>
                </a:cubicBezTo>
                <a:cubicBezTo>
                  <a:pt x="1250545" y="317632"/>
                  <a:pt x="1257232" y="311014"/>
                  <a:pt x="1277294" y="297780"/>
                </a:cubicBezTo>
                <a:cubicBezTo>
                  <a:pt x="1277294" y="297780"/>
                  <a:pt x="1263919" y="311014"/>
                  <a:pt x="1277294" y="304397"/>
                </a:cubicBezTo>
                <a:cubicBezTo>
                  <a:pt x="1283982" y="297780"/>
                  <a:pt x="1290669" y="297780"/>
                  <a:pt x="1297356" y="297780"/>
                </a:cubicBezTo>
                <a:cubicBezTo>
                  <a:pt x="1290669" y="291162"/>
                  <a:pt x="1297356" y="284545"/>
                  <a:pt x="1290669" y="284545"/>
                </a:cubicBezTo>
                <a:cubicBezTo>
                  <a:pt x="1277294" y="297780"/>
                  <a:pt x="1257232" y="297780"/>
                  <a:pt x="1243857" y="311014"/>
                </a:cubicBezTo>
                <a:cubicBezTo>
                  <a:pt x="1230482" y="317632"/>
                  <a:pt x="1230482" y="311014"/>
                  <a:pt x="1223795" y="317632"/>
                </a:cubicBezTo>
                <a:cubicBezTo>
                  <a:pt x="1190358" y="337484"/>
                  <a:pt x="1183671" y="350718"/>
                  <a:pt x="1150234" y="357336"/>
                </a:cubicBezTo>
                <a:lnTo>
                  <a:pt x="1151150" y="355614"/>
                </a:lnTo>
                <a:lnTo>
                  <a:pt x="1151688" y="355157"/>
                </a:lnTo>
                <a:lnTo>
                  <a:pt x="1158593" y="351546"/>
                </a:lnTo>
                <a:cubicBezTo>
                  <a:pt x="1163609" y="349064"/>
                  <a:pt x="1166952" y="347410"/>
                  <a:pt x="1156921" y="350718"/>
                </a:cubicBezTo>
                <a:lnTo>
                  <a:pt x="1151688" y="355157"/>
                </a:lnTo>
                <a:lnTo>
                  <a:pt x="1151279" y="355371"/>
                </a:lnTo>
                <a:lnTo>
                  <a:pt x="1151150" y="355614"/>
                </a:lnTo>
                <a:lnTo>
                  <a:pt x="1145218" y="360644"/>
                </a:lnTo>
                <a:cubicBezTo>
                  <a:pt x="1140203" y="363953"/>
                  <a:pt x="1133515" y="367262"/>
                  <a:pt x="1123484" y="370570"/>
                </a:cubicBezTo>
                <a:cubicBezTo>
                  <a:pt x="1116796" y="370570"/>
                  <a:pt x="1156921" y="350718"/>
                  <a:pt x="1136859" y="357336"/>
                </a:cubicBezTo>
                <a:cubicBezTo>
                  <a:pt x="1130171" y="363953"/>
                  <a:pt x="1116796" y="370570"/>
                  <a:pt x="1110109" y="383805"/>
                </a:cubicBezTo>
                <a:cubicBezTo>
                  <a:pt x="1083359" y="390422"/>
                  <a:pt x="1130171" y="363953"/>
                  <a:pt x="1110109" y="370570"/>
                </a:cubicBezTo>
                <a:cubicBezTo>
                  <a:pt x="1096734" y="383805"/>
                  <a:pt x="1076672" y="390422"/>
                  <a:pt x="1090047" y="390422"/>
                </a:cubicBezTo>
                <a:cubicBezTo>
                  <a:pt x="1076672" y="397040"/>
                  <a:pt x="1069985" y="397040"/>
                  <a:pt x="1063297" y="403657"/>
                </a:cubicBezTo>
                <a:cubicBezTo>
                  <a:pt x="1056610" y="403657"/>
                  <a:pt x="1056610" y="410274"/>
                  <a:pt x="1056610" y="416892"/>
                </a:cubicBezTo>
                <a:cubicBezTo>
                  <a:pt x="1049922" y="416892"/>
                  <a:pt x="1043235" y="416892"/>
                  <a:pt x="1043235" y="423509"/>
                </a:cubicBezTo>
                <a:cubicBezTo>
                  <a:pt x="1029860" y="423509"/>
                  <a:pt x="1036548" y="410274"/>
                  <a:pt x="1023173" y="423509"/>
                </a:cubicBezTo>
                <a:cubicBezTo>
                  <a:pt x="1016485" y="430126"/>
                  <a:pt x="1016485" y="436744"/>
                  <a:pt x="1016485" y="436744"/>
                </a:cubicBezTo>
                <a:cubicBezTo>
                  <a:pt x="1009798" y="449978"/>
                  <a:pt x="976361" y="469830"/>
                  <a:pt x="976361" y="463213"/>
                </a:cubicBezTo>
                <a:cubicBezTo>
                  <a:pt x="989736" y="456596"/>
                  <a:pt x="996423" y="449978"/>
                  <a:pt x="1009798" y="443361"/>
                </a:cubicBezTo>
                <a:cubicBezTo>
                  <a:pt x="1003111" y="443361"/>
                  <a:pt x="996423" y="449978"/>
                  <a:pt x="983048" y="456596"/>
                </a:cubicBezTo>
                <a:cubicBezTo>
                  <a:pt x="976361" y="456596"/>
                  <a:pt x="969674" y="463213"/>
                  <a:pt x="962986" y="469830"/>
                </a:cubicBezTo>
                <a:cubicBezTo>
                  <a:pt x="949611" y="476448"/>
                  <a:pt x="942924" y="483065"/>
                  <a:pt x="936237" y="476448"/>
                </a:cubicBezTo>
                <a:cubicBezTo>
                  <a:pt x="922862" y="489682"/>
                  <a:pt x="902800" y="496300"/>
                  <a:pt x="889425" y="509534"/>
                </a:cubicBezTo>
                <a:cubicBezTo>
                  <a:pt x="902800" y="502917"/>
                  <a:pt x="922862" y="502917"/>
                  <a:pt x="929549" y="483065"/>
                </a:cubicBezTo>
                <a:cubicBezTo>
                  <a:pt x="929549" y="483065"/>
                  <a:pt x="929549" y="483065"/>
                  <a:pt x="942924" y="483065"/>
                </a:cubicBezTo>
                <a:cubicBezTo>
                  <a:pt x="942924" y="483065"/>
                  <a:pt x="936237" y="489682"/>
                  <a:pt x="936237" y="496300"/>
                </a:cubicBezTo>
                <a:cubicBezTo>
                  <a:pt x="922862" y="496300"/>
                  <a:pt x="902800" y="509534"/>
                  <a:pt x="882737" y="522769"/>
                </a:cubicBezTo>
                <a:cubicBezTo>
                  <a:pt x="882737" y="516152"/>
                  <a:pt x="896112" y="509534"/>
                  <a:pt x="882737" y="516152"/>
                </a:cubicBezTo>
                <a:cubicBezTo>
                  <a:pt x="862675" y="536004"/>
                  <a:pt x="835926" y="549238"/>
                  <a:pt x="822551" y="555855"/>
                </a:cubicBezTo>
                <a:cubicBezTo>
                  <a:pt x="822551" y="562473"/>
                  <a:pt x="802489" y="582325"/>
                  <a:pt x="809176" y="582325"/>
                </a:cubicBezTo>
                <a:cubicBezTo>
                  <a:pt x="809176" y="582325"/>
                  <a:pt x="802489" y="588942"/>
                  <a:pt x="802489" y="588942"/>
                </a:cubicBezTo>
                <a:cubicBezTo>
                  <a:pt x="795801" y="588942"/>
                  <a:pt x="782426" y="602177"/>
                  <a:pt x="782426" y="588942"/>
                </a:cubicBezTo>
                <a:cubicBezTo>
                  <a:pt x="769052" y="602177"/>
                  <a:pt x="769052" y="608794"/>
                  <a:pt x="775739" y="608794"/>
                </a:cubicBezTo>
                <a:cubicBezTo>
                  <a:pt x="755677" y="622029"/>
                  <a:pt x="715552" y="668350"/>
                  <a:pt x="728927" y="641881"/>
                </a:cubicBezTo>
                <a:cubicBezTo>
                  <a:pt x="728927" y="641881"/>
                  <a:pt x="722240" y="648498"/>
                  <a:pt x="715552" y="655115"/>
                </a:cubicBezTo>
                <a:cubicBezTo>
                  <a:pt x="708865" y="661733"/>
                  <a:pt x="702178" y="668350"/>
                  <a:pt x="702178" y="661733"/>
                </a:cubicBezTo>
                <a:cubicBezTo>
                  <a:pt x="708865" y="655115"/>
                  <a:pt x="708865" y="655115"/>
                  <a:pt x="715552" y="648498"/>
                </a:cubicBezTo>
                <a:cubicBezTo>
                  <a:pt x="715552" y="648498"/>
                  <a:pt x="722240" y="641881"/>
                  <a:pt x="722240" y="641881"/>
                </a:cubicBezTo>
                <a:cubicBezTo>
                  <a:pt x="708865" y="641881"/>
                  <a:pt x="702178" y="661733"/>
                  <a:pt x="688803" y="668350"/>
                </a:cubicBezTo>
                <a:cubicBezTo>
                  <a:pt x="688803" y="668350"/>
                  <a:pt x="688803" y="661733"/>
                  <a:pt x="695490" y="661733"/>
                </a:cubicBezTo>
                <a:cubicBezTo>
                  <a:pt x="688803" y="661733"/>
                  <a:pt x="688803" y="661733"/>
                  <a:pt x="695490" y="655115"/>
                </a:cubicBezTo>
                <a:cubicBezTo>
                  <a:pt x="702178" y="655115"/>
                  <a:pt x="708865" y="648498"/>
                  <a:pt x="708865" y="641881"/>
                </a:cubicBezTo>
                <a:cubicBezTo>
                  <a:pt x="715552" y="641881"/>
                  <a:pt x="722240" y="635263"/>
                  <a:pt x="715552" y="635263"/>
                </a:cubicBezTo>
                <a:cubicBezTo>
                  <a:pt x="708865" y="635263"/>
                  <a:pt x="708865" y="641881"/>
                  <a:pt x="702178" y="641881"/>
                </a:cubicBezTo>
                <a:cubicBezTo>
                  <a:pt x="695490" y="648498"/>
                  <a:pt x="695490" y="655115"/>
                  <a:pt x="688803" y="655115"/>
                </a:cubicBezTo>
                <a:cubicBezTo>
                  <a:pt x="682115" y="661733"/>
                  <a:pt x="675428" y="674967"/>
                  <a:pt x="675428" y="681585"/>
                </a:cubicBezTo>
                <a:cubicBezTo>
                  <a:pt x="662053" y="688202"/>
                  <a:pt x="655366" y="694819"/>
                  <a:pt x="641991" y="708054"/>
                </a:cubicBezTo>
                <a:cubicBezTo>
                  <a:pt x="635304" y="714671"/>
                  <a:pt x="628616" y="714671"/>
                  <a:pt x="628616" y="721289"/>
                </a:cubicBezTo>
                <a:cubicBezTo>
                  <a:pt x="621929" y="727906"/>
                  <a:pt x="615241" y="734523"/>
                  <a:pt x="615241" y="741141"/>
                </a:cubicBezTo>
                <a:cubicBezTo>
                  <a:pt x="621929" y="741141"/>
                  <a:pt x="621929" y="741141"/>
                  <a:pt x="621929" y="747758"/>
                </a:cubicBezTo>
                <a:cubicBezTo>
                  <a:pt x="608554" y="747758"/>
                  <a:pt x="615241" y="760993"/>
                  <a:pt x="588492" y="774227"/>
                </a:cubicBezTo>
                <a:cubicBezTo>
                  <a:pt x="588492" y="767610"/>
                  <a:pt x="615241" y="741141"/>
                  <a:pt x="601866" y="747758"/>
                </a:cubicBezTo>
                <a:cubicBezTo>
                  <a:pt x="588492" y="760993"/>
                  <a:pt x="575117" y="767610"/>
                  <a:pt x="568429" y="780845"/>
                </a:cubicBezTo>
                <a:cubicBezTo>
                  <a:pt x="561742" y="787462"/>
                  <a:pt x="555055" y="794079"/>
                  <a:pt x="548367" y="800697"/>
                </a:cubicBezTo>
                <a:cubicBezTo>
                  <a:pt x="541680" y="807314"/>
                  <a:pt x="541680" y="813931"/>
                  <a:pt x="534992" y="820549"/>
                </a:cubicBezTo>
                <a:cubicBezTo>
                  <a:pt x="521618" y="833783"/>
                  <a:pt x="508243" y="847018"/>
                  <a:pt x="494868" y="860252"/>
                </a:cubicBezTo>
                <a:cubicBezTo>
                  <a:pt x="488181" y="866870"/>
                  <a:pt x="481493" y="880104"/>
                  <a:pt x="474806" y="886722"/>
                </a:cubicBezTo>
                <a:cubicBezTo>
                  <a:pt x="468118" y="893339"/>
                  <a:pt x="461431" y="893339"/>
                  <a:pt x="461431" y="899956"/>
                </a:cubicBezTo>
                <a:cubicBezTo>
                  <a:pt x="461431" y="893339"/>
                  <a:pt x="468118" y="886722"/>
                  <a:pt x="461431" y="886722"/>
                </a:cubicBezTo>
                <a:cubicBezTo>
                  <a:pt x="448056" y="899956"/>
                  <a:pt x="461431" y="873487"/>
                  <a:pt x="448056" y="899956"/>
                </a:cubicBezTo>
                <a:cubicBezTo>
                  <a:pt x="441369" y="906574"/>
                  <a:pt x="448056" y="899956"/>
                  <a:pt x="448056" y="906574"/>
                </a:cubicBezTo>
                <a:cubicBezTo>
                  <a:pt x="441369" y="926426"/>
                  <a:pt x="421307" y="946278"/>
                  <a:pt x="407932" y="966130"/>
                </a:cubicBezTo>
                <a:cubicBezTo>
                  <a:pt x="394557" y="985982"/>
                  <a:pt x="374495" y="1005834"/>
                  <a:pt x="361120" y="1032303"/>
                </a:cubicBezTo>
                <a:cubicBezTo>
                  <a:pt x="367807" y="1019068"/>
                  <a:pt x="354433" y="1019068"/>
                  <a:pt x="341058" y="1032303"/>
                </a:cubicBezTo>
                <a:cubicBezTo>
                  <a:pt x="347745" y="1019068"/>
                  <a:pt x="361120" y="1019068"/>
                  <a:pt x="361120" y="1005834"/>
                </a:cubicBezTo>
                <a:cubicBezTo>
                  <a:pt x="354433" y="1005834"/>
                  <a:pt x="334370" y="1025686"/>
                  <a:pt x="327683" y="1052155"/>
                </a:cubicBezTo>
                <a:cubicBezTo>
                  <a:pt x="341058" y="1045538"/>
                  <a:pt x="341058" y="1045538"/>
                  <a:pt x="334370" y="1058772"/>
                </a:cubicBezTo>
                <a:cubicBezTo>
                  <a:pt x="347745" y="1038920"/>
                  <a:pt x="341058" y="1038920"/>
                  <a:pt x="354433" y="1025686"/>
                </a:cubicBezTo>
                <a:cubicBezTo>
                  <a:pt x="354433" y="1032303"/>
                  <a:pt x="347745" y="1038920"/>
                  <a:pt x="347745" y="1052155"/>
                </a:cubicBezTo>
                <a:cubicBezTo>
                  <a:pt x="334370" y="1065390"/>
                  <a:pt x="320996" y="1085242"/>
                  <a:pt x="307621" y="1105094"/>
                </a:cubicBezTo>
                <a:cubicBezTo>
                  <a:pt x="300933" y="1111711"/>
                  <a:pt x="294246" y="1124946"/>
                  <a:pt x="287559" y="1131563"/>
                </a:cubicBezTo>
                <a:cubicBezTo>
                  <a:pt x="287559" y="1138180"/>
                  <a:pt x="287559" y="1138180"/>
                  <a:pt x="280871" y="1144797"/>
                </a:cubicBezTo>
                <a:cubicBezTo>
                  <a:pt x="280871" y="1151415"/>
                  <a:pt x="280871" y="1151415"/>
                  <a:pt x="280871" y="1158032"/>
                </a:cubicBezTo>
                <a:cubicBezTo>
                  <a:pt x="267496" y="1171267"/>
                  <a:pt x="274184" y="1158032"/>
                  <a:pt x="260809" y="1171267"/>
                </a:cubicBezTo>
                <a:cubicBezTo>
                  <a:pt x="260809" y="1171267"/>
                  <a:pt x="260809" y="1177884"/>
                  <a:pt x="260809" y="1184501"/>
                </a:cubicBezTo>
                <a:cubicBezTo>
                  <a:pt x="254122" y="1191119"/>
                  <a:pt x="260809" y="1184501"/>
                  <a:pt x="254122" y="1197736"/>
                </a:cubicBezTo>
                <a:cubicBezTo>
                  <a:pt x="247434" y="1204353"/>
                  <a:pt x="234059" y="1224205"/>
                  <a:pt x="220685" y="1244057"/>
                </a:cubicBezTo>
                <a:cubicBezTo>
                  <a:pt x="213997" y="1263909"/>
                  <a:pt x="207310" y="1283761"/>
                  <a:pt x="207310" y="1290379"/>
                </a:cubicBezTo>
                <a:cubicBezTo>
                  <a:pt x="193935" y="1310231"/>
                  <a:pt x="207310" y="1277144"/>
                  <a:pt x="200622" y="1290379"/>
                </a:cubicBezTo>
                <a:cubicBezTo>
                  <a:pt x="193935" y="1296996"/>
                  <a:pt x="193935" y="1303613"/>
                  <a:pt x="187248" y="1303613"/>
                </a:cubicBezTo>
                <a:cubicBezTo>
                  <a:pt x="187248" y="1316848"/>
                  <a:pt x="180560" y="1323465"/>
                  <a:pt x="173873" y="1330083"/>
                </a:cubicBezTo>
                <a:cubicBezTo>
                  <a:pt x="173873" y="1336700"/>
                  <a:pt x="173873" y="1336700"/>
                  <a:pt x="173873" y="1343317"/>
                </a:cubicBezTo>
                <a:cubicBezTo>
                  <a:pt x="167185" y="1349935"/>
                  <a:pt x="160498" y="1363169"/>
                  <a:pt x="153811" y="1369787"/>
                </a:cubicBezTo>
                <a:cubicBezTo>
                  <a:pt x="147123" y="1389639"/>
                  <a:pt x="140436" y="1402873"/>
                  <a:pt x="140436" y="1409491"/>
                </a:cubicBezTo>
                <a:cubicBezTo>
                  <a:pt x="140436" y="1389639"/>
                  <a:pt x="127061" y="1435960"/>
                  <a:pt x="120373" y="1435960"/>
                </a:cubicBezTo>
                <a:cubicBezTo>
                  <a:pt x="113686" y="1455812"/>
                  <a:pt x="106999" y="1475664"/>
                  <a:pt x="100311" y="1495516"/>
                </a:cubicBezTo>
                <a:cubicBezTo>
                  <a:pt x="93624" y="1508750"/>
                  <a:pt x="93624" y="1515368"/>
                  <a:pt x="86936" y="1528602"/>
                </a:cubicBezTo>
                <a:cubicBezTo>
                  <a:pt x="80249" y="1535220"/>
                  <a:pt x="73562" y="1548454"/>
                  <a:pt x="73562" y="1555072"/>
                </a:cubicBezTo>
                <a:cubicBezTo>
                  <a:pt x="73562" y="1574924"/>
                  <a:pt x="73562" y="1568306"/>
                  <a:pt x="66874" y="1574924"/>
                </a:cubicBezTo>
                <a:cubicBezTo>
                  <a:pt x="60187" y="1588158"/>
                  <a:pt x="53499" y="1608010"/>
                  <a:pt x="53499" y="1627862"/>
                </a:cubicBezTo>
                <a:cubicBezTo>
                  <a:pt x="46812" y="1641097"/>
                  <a:pt x="40125" y="1654332"/>
                  <a:pt x="33437" y="1660949"/>
                </a:cubicBezTo>
                <a:cubicBezTo>
                  <a:pt x="33437" y="1687418"/>
                  <a:pt x="13375" y="1720505"/>
                  <a:pt x="13375" y="1727122"/>
                </a:cubicBezTo>
                <a:cubicBezTo>
                  <a:pt x="13375" y="1720505"/>
                  <a:pt x="20062" y="1700653"/>
                  <a:pt x="13375" y="1707270"/>
                </a:cubicBezTo>
                <a:cubicBezTo>
                  <a:pt x="6688" y="1720505"/>
                  <a:pt x="6688" y="1727122"/>
                  <a:pt x="6688" y="1740357"/>
                </a:cubicBezTo>
                <a:cubicBezTo>
                  <a:pt x="0" y="1760209"/>
                  <a:pt x="0" y="1780061"/>
                  <a:pt x="0" y="1799913"/>
                </a:cubicBezTo>
                <a:cubicBezTo>
                  <a:pt x="0" y="1773443"/>
                  <a:pt x="0" y="1760209"/>
                  <a:pt x="0" y="1753591"/>
                </a:cubicBezTo>
                <a:cubicBezTo>
                  <a:pt x="0" y="1740357"/>
                  <a:pt x="0" y="1733739"/>
                  <a:pt x="6688" y="1720505"/>
                </a:cubicBezTo>
                <a:cubicBezTo>
                  <a:pt x="6688" y="1694036"/>
                  <a:pt x="20062" y="1674184"/>
                  <a:pt x="20062" y="1647714"/>
                </a:cubicBezTo>
                <a:cubicBezTo>
                  <a:pt x="26750" y="1634480"/>
                  <a:pt x="26750" y="1647714"/>
                  <a:pt x="33437" y="1627862"/>
                </a:cubicBezTo>
                <a:cubicBezTo>
                  <a:pt x="33437" y="1634480"/>
                  <a:pt x="26750" y="1654332"/>
                  <a:pt x="33437" y="1647714"/>
                </a:cubicBezTo>
                <a:cubicBezTo>
                  <a:pt x="33437" y="1641097"/>
                  <a:pt x="33437" y="1634480"/>
                  <a:pt x="40125" y="1634480"/>
                </a:cubicBezTo>
                <a:cubicBezTo>
                  <a:pt x="40125" y="1627862"/>
                  <a:pt x="40125" y="1621245"/>
                  <a:pt x="40125" y="1614628"/>
                </a:cubicBezTo>
                <a:cubicBezTo>
                  <a:pt x="46812" y="1608010"/>
                  <a:pt x="46812" y="1594776"/>
                  <a:pt x="53499" y="1588158"/>
                </a:cubicBezTo>
                <a:cubicBezTo>
                  <a:pt x="53499" y="1568306"/>
                  <a:pt x="60187" y="1548454"/>
                  <a:pt x="60187" y="1541837"/>
                </a:cubicBezTo>
                <a:cubicBezTo>
                  <a:pt x="65202" y="1526948"/>
                  <a:pt x="62695" y="1538115"/>
                  <a:pt x="66770" y="1539045"/>
                </a:cubicBezTo>
                <a:lnTo>
                  <a:pt x="72052" y="1536070"/>
                </a:lnTo>
                <a:lnTo>
                  <a:pt x="71054" y="1541010"/>
                </a:lnTo>
                <a:cubicBezTo>
                  <a:pt x="70218" y="1545146"/>
                  <a:pt x="70218" y="1548454"/>
                  <a:pt x="73562" y="1548454"/>
                </a:cubicBezTo>
                <a:cubicBezTo>
                  <a:pt x="73562" y="1541837"/>
                  <a:pt x="80249" y="1535220"/>
                  <a:pt x="80249" y="1528602"/>
                </a:cubicBezTo>
                <a:cubicBezTo>
                  <a:pt x="80249" y="1521985"/>
                  <a:pt x="86936" y="1515368"/>
                  <a:pt x="86936" y="1515368"/>
                </a:cubicBezTo>
                <a:cubicBezTo>
                  <a:pt x="93624" y="1502133"/>
                  <a:pt x="93624" y="1488898"/>
                  <a:pt x="100311" y="1475664"/>
                </a:cubicBezTo>
                <a:cubicBezTo>
                  <a:pt x="100311" y="1475664"/>
                  <a:pt x="100311" y="1469046"/>
                  <a:pt x="106999" y="1462429"/>
                </a:cubicBezTo>
                <a:cubicBezTo>
                  <a:pt x="100311" y="1462429"/>
                  <a:pt x="93624" y="1488898"/>
                  <a:pt x="93624" y="1475664"/>
                </a:cubicBezTo>
                <a:cubicBezTo>
                  <a:pt x="100311" y="1469046"/>
                  <a:pt x="93624" y="1462429"/>
                  <a:pt x="100311" y="1449194"/>
                </a:cubicBezTo>
                <a:cubicBezTo>
                  <a:pt x="120373" y="1422725"/>
                  <a:pt x="106999" y="1409491"/>
                  <a:pt x="120373" y="1383021"/>
                </a:cubicBezTo>
                <a:cubicBezTo>
                  <a:pt x="127061" y="1389639"/>
                  <a:pt x="113686" y="1409491"/>
                  <a:pt x="120373" y="1402873"/>
                </a:cubicBezTo>
                <a:cubicBezTo>
                  <a:pt x="127061" y="1383021"/>
                  <a:pt x="140436" y="1356552"/>
                  <a:pt x="147123" y="1330083"/>
                </a:cubicBezTo>
                <a:cubicBezTo>
                  <a:pt x="160498" y="1316848"/>
                  <a:pt x="153811" y="1330083"/>
                  <a:pt x="160498" y="1323465"/>
                </a:cubicBezTo>
                <a:cubicBezTo>
                  <a:pt x="167185" y="1310231"/>
                  <a:pt x="173873" y="1290379"/>
                  <a:pt x="173873" y="1283761"/>
                </a:cubicBezTo>
                <a:cubicBezTo>
                  <a:pt x="180560" y="1277144"/>
                  <a:pt x="173873" y="1310231"/>
                  <a:pt x="173873" y="1310231"/>
                </a:cubicBezTo>
                <a:cubicBezTo>
                  <a:pt x="180560" y="1303613"/>
                  <a:pt x="187248" y="1290379"/>
                  <a:pt x="187248" y="1283761"/>
                </a:cubicBezTo>
                <a:cubicBezTo>
                  <a:pt x="180560" y="1283761"/>
                  <a:pt x="193935" y="1263909"/>
                  <a:pt x="200622" y="1257292"/>
                </a:cubicBezTo>
                <a:cubicBezTo>
                  <a:pt x="193935" y="1257292"/>
                  <a:pt x="207310" y="1237440"/>
                  <a:pt x="200622" y="1237440"/>
                </a:cubicBezTo>
                <a:cubicBezTo>
                  <a:pt x="200622" y="1237440"/>
                  <a:pt x="200622" y="1237440"/>
                  <a:pt x="200622" y="1230823"/>
                </a:cubicBezTo>
                <a:cubicBezTo>
                  <a:pt x="213997" y="1217588"/>
                  <a:pt x="200622" y="1244057"/>
                  <a:pt x="213997" y="1230823"/>
                </a:cubicBezTo>
                <a:cubicBezTo>
                  <a:pt x="227372" y="1210971"/>
                  <a:pt x="220685" y="1184501"/>
                  <a:pt x="234059" y="1171267"/>
                </a:cubicBezTo>
                <a:lnTo>
                  <a:pt x="234059" y="1184501"/>
                </a:lnTo>
                <a:cubicBezTo>
                  <a:pt x="260809" y="1158032"/>
                  <a:pt x="254122" y="1131563"/>
                  <a:pt x="260809" y="1124946"/>
                </a:cubicBezTo>
                <a:cubicBezTo>
                  <a:pt x="260809" y="1131563"/>
                  <a:pt x="267496" y="1124946"/>
                  <a:pt x="267496" y="1124946"/>
                </a:cubicBezTo>
                <a:cubicBezTo>
                  <a:pt x="267496" y="1124946"/>
                  <a:pt x="267496" y="1131563"/>
                  <a:pt x="267496" y="1138180"/>
                </a:cubicBezTo>
                <a:cubicBezTo>
                  <a:pt x="260809" y="1138180"/>
                  <a:pt x="260809" y="1144797"/>
                  <a:pt x="260809" y="1151415"/>
                </a:cubicBezTo>
                <a:cubicBezTo>
                  <a:pt x="254122" y="1158032"/>
                  <a:pt x="254122" y="1164649"/>
                  <a:pt x="254122" y="1164649"/>
                </a:cubicBezTo>
                <a:cubicBezTo>
                  <a:pt x="267496" y="1144797"/>
                  <a:pt x="274184" y="1138180"/>
                  <a:pt x="274184" y="1124946"/>
                </a:cubicBezTo>
                <a:cubicBezTo>
                  <a:pt x="280871" y="1118328"/>
                  <a:pt x="280871" y="1105094"/>
                  <a:pt x="287559" y="1091859"/>
                </a:cubicBezTo>
                <a:cubicBezTo>
                  <a:pt x="294246" y="1085242"/>
                  <a:pt x="294246" y="1091859"/>
                  <a:pt x="300933" y="1085242"/>
                </a:cubicBezTo>
                <a:cubicBezTo>
                  <a:pt x="300933" y="1078624"/>
                  <a:pt x="300933" y="1065390"/>
                  <a:pt x="307621" y="1058772"/>
                </a:cubicBezTo>
                <a:cubicBezTo>
                  <a:pt x="300933" y="1065390"/>
                  <a:pt x="287559" y="1091859"/>
                  <a:pt x="287559" y="1078624"/>
                </a:cubicBezTo>
                <a:cubicBezTo>
                  <a:pt x="300933" y="1065390"/>
                  <a:pt x="307621" y="1052155"/>
                  <a:pt x="314308" y="1038920"/>
                </a:cubicBezTo>
                <a:cubicBezTo>
                  <a:pt x="300933" y="1058772"/>
                  <a:pt x="287559" y="1078624"/>
                  <a:pt x="274184" y="1098476"/>
                </a:cubicBezTo>
                <a:cubicBezTo>
                  <a:pt x="267496" y="1111711"/>
                  <a:pt x="260809" y="1118328"/>
                  <a:pt x="254122" y="1131563"/>
                </a:cubicBezTo>
                <a:cubicBezTo>
                  <a:pt x="254122" y="1131563"/>
                  <a:pt x="254122" y="1131563"/>
                  <a:pt x="234059" y="1164649"/>
                </a:cubicBezTo>
                <a:cubicBezTo>
                  <a:pt x="234059" y="1151415"/>
                  <a:pt x="240747" y="1138180"/>
                  <a:pt x="247434" y="1124946"/>
                </a:cubicBezTo>
                <a:cubicBezTo>
                  <a:pt x="260809" y="1118328"/>
                  <a:pt x="267496" y="1105094"/>
                  <a:pt x="274184" y="1091859"/>
                </a:cubicBezTo>
                <a:cubicBezTo>
                  <a:pt x="294246" y="1065390"/>
                  <a:pt x="307621" y="1045538"/>
                  <a:pt x="300933" y="1038920"/>
                </a:cubicBezTo>
                <a:cubicBezTo>
                  <a:pt x="304277" y="1032303"/>
                  <a:pt x="307621" y="1025686"/>
                  <a:pt x="311801" y="1019895"/>
                </a:cubicBezTo>
                <a:lnTo>
                  <a:pt x="324052" y="1009048"/>
                </a:lnTo>
                <a:lnTo>
                  <a:pt x="320996" y="1012451"/>
                </a:lnTo>
                <a:cubicBezTo>
                  <a:pt x="320996" y="1019068"/>
                  <a:pt x="320996" y="1012451"/>
                  <a:pt x="327683" y="1005834"/>
                </a:cubicBezTo>
                <a:lnTo>
                  <a:pt x="324052" y="1009048"/>
                </a:lnTo>
                <a:lnTo>
                  <a:pt x="347745" y="982673"/>
                </a:lnTo>
                <a:cubicBezTo>
                  <a:pt x="356105" y="972747"/>
                  <a:pt x="364464" y="962821"/>
                  <a:pt x="374495" y="952895"/>
                </a:cubicBezTo>
                <a:cubicBezTo>
                  <a:pt x="387870" y="926426"/>
                  <a:pt x="394557" y="913191"/>
                  <a:pt x="401244" y="893339"/>
                </a:cubicBezTo>
                <a:cubicBezTo>
                  <a:pt x="421307" y="873487"/>
                  <a:pt x="407932" y="880104"/>
                  <a:pt x="434681" y="853635"/>
                </a:cubicBezTo>
                <a:cubicBezTo>
                  <a:pt x="441369" y="840400"/>
                  <a:pt x="454744" y="820549"/>
                  <a:pt x="474806" y="800697"/>
                </a:cubicBezTo>
                <a:cubicBezTo>
                  <a:pt x="481493" y="794079"/>
                  <a:pt x="488181" y="787462"/>
                  <a:pt x="494868" y="774227"/>
                </a:cubicBezTo>
                <a:cubicBezTo>
                  <a:pt x="501555" y="774227"/>
                  <a:pt x="501555" y="767610"/>
                  <a:pt x="508243" y="760993"/>
                </a:cubicBezTo>
                <a:cubicBezTo>
                  <a:pt x="514930" y="760993"/>
                  <a:pt x="514930" y="754375"/>
                  <a:pt x="521618" y="754375"/>
                </a:cubicBezTo>
                <a:cubicBezTo>
                  <a:pt x="514930" y="754375"/>
                  <a:pt x="514930" y="767610"/>
                  <a:pt x="514930" y="760993"/>
                </a:cubicBezTo>
                <a:cubicBezTo>
                  <a:pt x="521618" y="760993"/>
                  <a:pt x="521618" y="754375"/>
                  <a:pt x="528305" y="754375"/>
                </a:cubicBezTo>
                <a:cubicBezTo>
                  <a:pt x="521618" y="754375"/>
                  <a:pt x="528305" y="734523"/>
                  <a:pt x="548367" y="727906"/>
                </a:cubicBezTo>
                <a:cubicBezTo>
                  <a:pt x="555055" y="714671"/>
                  <a:pt x="548367" y="721289"/>
                  <a:pt x="561742" y="714671"/>
                </a:cubicBezTo>
                <a:cubicBezTo>
                  <a:pt x="568429" y="708054"/>
                  <a:pt x="561742" y="714671"/>
                  <a:pt x="568429" y="714671"/>
                </a:cubicBezTo>
                <a:cubicBezTo>
                  <a:pt x="568429" y="708054"/>
                  <a:pt x="568429" y="708054"/>
                  <a:pt x="568429" y="701437"/>
                </a:cubicBezTo>
                <a:cubicBezTo>
                  <a:pt x="575117" y="694819"/>
                  <a:pt x="581804" y="688202"/>
                  <a:pt x="588492" y="681585"/>
                </a:cubicBezTo>
                <a:cubicBezTo>
                  <a:pt x="595179" y="674967"/>
                  <a:pt x="601866" y="674967"/>
                  <a:pt x="608554" y="668350"/>
                </a:cubicBezTo>
                <a:cubicBezTo>
                  <a:pt x="615241" y="655115"/>
                  <a:pt x="628616" y="648498"/>
                  <a:pt x="628616" y="641881"/>
                </a:cubicBezTo>
                <a:cubicBezTo>
                  <a:pt x="648678" y="628646"/>
                  <a:pt x="621929" y="655115"/>
                  <a:pt x="635304" y="648498"/>
                </a:cubicBezTo>
                <a:cubicBezTo>
                  <a:pt x="641991" y="635263"/>
                  <a:pt x="648678" y="628646"/>
                  <a:pt x="655366" y="615411"/>
                </a:cubicBezTo>
                <a:cubicBezTo>
                  <a:pt x="662053" y="615411"/>
                  <a:pt x="662053" y="608794"/>
                  <a:pt x="668741" y="608794"/>
                </a:cubicBezTo>
                <a:cubicBezTo>
                  <a:pt x="668741" y="602177"/>
                  <a:pt x="675428" y="602177"/>
                  <a:pt x="682115" y="595559"/>
                </a:cubicBezTo>
                <a:cubicBezTo>
                  <a:pt x="695490" y="582325"/>
                  <a:pt x="708865" y="575707"/>
                  <a:pt x="722240" y="569090"/>
                </a:cubicBezTo>
                <a:cubicBezTo>
                  <a:pt x="708865" y="582325"/>
                  <a:pt x="695490" y="608794"/>
                  <a:pt x="708865" y="602177"/>
                </a:cubicBezTo>
                <a:cubicBezTo>
                  <a:pt x="722240" y="588942"/>
                  <a:pt x="715552" y="588942"/>
                  <a:pt x="728927" y="575707"/>
                </a:cubicBezTo>
                <a:cubicBezTo>
                  <a:pt x="722240" y="575707"/>
                  <a:pt x="722240" y="575707"/>
                  <a:pt x="728927" y="562473"/>
                </a:cubicBezTo>
                <a:cubicBezTo>
                  <a:pt x="742302" y="555855"/>
                  <a:pt x="728927" y="575707"/>
                  <a:pt x="742302" y="569090"/>
                </a:cubicBezTo>
                <a:cubicBezTo>
                  <a:pt x="748989" y="562473"/>
                  <a:pt x="755677" y="569090"/>
                  <a:pt x="769052" y="549238"/>
                </a:cubicBezTo>
                <a:cubicBezTo>
                  <a:pt x="775739" y="536004"/>
                  <a:pt x="789114" y="516152"/>
                  <a:pt x="809176" y="502917"/>
                </a:cubicBezTo>
                <a:cubicBezTo>
                  <a:pt x="815863" y="496300"/>
                  <a:pt x="829238" y="489682"/>
                  <a:pt x="835926" y="476448"/>
                </a:cubicBezTo>
                <a:cubicBezTo>
                  <a:pt x="842613" y="476448"/>
                  <a:pt x="849300" y="469830"/>
                  <a:pt x="849300" y="469830"/>
                </a:cubicBezTo>
                <a:cubicBezTo>
                  <a:pt x="855988" y="463213"/>
                  <a:pt x="855988" y="456596"/>
                  <a:pt x="862675" y="456596"/>
                </a:cubicBezTo>
                <a:cubicBezTo>
                  <a:pt x="855988" y="463213"/>
                  <a:pt x="849300" y="469830"/>
                  <a:pt x="855988" y="469830"/>
                </a:cubicBezTo>
                <a:cubicBezTo>
                  <a:pt x="876050" y="456596"/>
                  <a:pt x="882737" y="456596"/>
                  <a:pt x="882737" y="443361"/>
                </a:cubicBezTo>
                <a:cubicBezTo>
                  <a:pt x="909487" y="430126"/>
                  <a:pt x="889425" y="430126"/>
                  <a:pt x="909487" y="423509"/>
                </a:cubicBezTo>
                <a:cubicBezTo>
                  <a:pt x="902800" y="430126"/>
                  <a:pt x="902800" y="430126"/>
                  <a:pt x="902800" y="436744"/>
                </a:cubicBezTo>
                <a:cubicBezTo>
                  <a:pt x="909487" y="436744"/>
                  <a:pt x="916174" y="430126"/>
                  <a:pt x="922862" y="430126"/>
                </a:cubicBezTo>
                <a:cubicBezTo>
                  <a:pt x="916174" y="423509"/>
                  <a:pt x="916174" y="423509"/>
                  <a:pt x="929549" y="410274"/>
                </a:cubicBezTo>
                <a:cubicBezTo>
                  <a:pt x="936237" y="416892"/>
                  <a:pt x="949611" y="397040"/>
                  <a:pt x="949611" y="397040"/>
                </a:cubicBezTo>
                <a:cubicBezTo>
                  <a:pt x="983048" y="377188"/>
                  <a:pt x="1016485" y="357336"/>
                  <a:pt x="1043235" y="337484"/>
                </a:cubicBezTo>
                <a:cubicBezTo>
                  <a:pt x="1076672" y="317632"/>
                  <a:pt x="1103422" y="304397"/>
                  <a:pt x="1123484" y="297780"/>
                </a:cubicBezTo>
                <a:cubicBezTo>
                  <a:pt x="1130171" y="291162"/>
                  <a:pt x="1136859" y="291162"/>
                  <a:pt x="1143546" y="284545"/>
                </a:cubicBezTo>
                <a:cubicBezTo>
                  <a:pt x="1150234" y="284545"/>
                  <a:pt x="1156921" y="277928"/>
                  <a:pt x="1163608" y="271310"/>
                </a:cubicBezTo>
                <a:cubicBezTo>
                  <a:pt x="1183671" y="271310"/>
                  <a:pt x="1197045" y="258076"/>
                  <a:pt x="1203733" y="244841"/>
                </a:cubicBezTo>
                <a:cubicBezTo>
                  <a:pt x="1237170" y="238224"/>
                  <a:pt x="1243857" y="231607"/>
                  <a:pt x="1257232" y="218372"/>
                </a:cubicBezTo>
                <a:cubicBezTo>
                  <a:pt x="1277294" y="211755"/>
                  <a:pt x="1243857" y="231607"/>
                  <a:pt x="1250545" y="231607"/>
                </a:cubicBezTo>
                <a:cubicBezTo>
                  <a:pt x="1270607" y="224989"/>
                  <a:pt x="1277294" y="218372"/>
                  <a:pt x="1283982" y="218372"/>
                </a:cubicBezTo>
                <a:cubicBezTo>
                  <a:pt x="1297356" y="211755"/>
                  <a:pt x="1304044" y="205137"/>
                  <a:pt x="1317419" y="205137"/>
                </a:cubicBezTo>
                <a:cubicBezTo>
                  <a:pt x="1310731" y="205137"/>
                  <a:pt x="1304044" y="211755"/>
                  <a:pt x="1310731" y="211755"/>
                </a:cubicBezTo>
                <a:cubicBezTo>
                  <a:pt x="1317419" y="205137"/>
                  <a:pt x="1330793" y="205137"/>
                  <a:pt x="1337481" y="198520"/>
                </a:cubicBezTo>
                <a:cubicBezTo>
                  <a:pt x="1344168" y="198520"/>
                  <a:pt x="1350856" y="191903"/>
                  <a:pt x="1350856" y="191903"/>
                </a:cubicBezTo>
                <a:cubicBezTo>
                  <a:pt x="1357543" y="191903"/>
                  <a:pt x="1364230" y="185285"/>
                  <a:pt x="1370918" y="185285"/>
                </a:cubicBezTo>
                <a:cubicBezTo>
                  <a:pt x="1390980" y="178668"/>
                  <a:pt x="1411042" y="172051"/>
                  <a:pt x="1431104" y="158816"/>
                </a:cubicBezTo>
                <a:cubicBezTo>
                  <a:pt x="1444479" y="158816"/>
                  <a:pt x="1451167" y="152199"/>
                  <a:pt x="1464541" y="145581"/>
                </a:cubicBezTo>
                <a:cubicBezTo>
                  <a:pt x="1471229" y="145581"/>
                  <a:pt x="1484604" y="138964"/>
                  <a:pt x="1491291" y="138964"/>
                </a:cubicBezTo>
                <a:cubicBezTo>
                  <a:pt x="1511353" y="132347"/>
                  <a:pt x="1531415" y="125729"/>
                  <a:pt x="1544790" y="119112"/>
                </a:cubicBezTo>
                <a:cubicBezTo>
                  <a:pt x="1534759" y="119112"/>
                  <a:pt x="1519712" y="124075"/>
                  <a:pt x="1506338" y="128211"/>
                </a:cubicBezTo>
                <a:lnTo>
                  <a:pt x="1491042" y="132347"/>
                </a:lnTo>
                <a:lnTo>
                  <a:pt x="1487111" y="132347"/>
                </a:lnTo>
                <a:cubicBezTo>
                  <a:pt x="1484604" y="132347"/>
                  <a:pt x="1481260" y="132347"/>
                  <a:pt x="1477916" y="132347"/>
                </a:cubicBezTo>
                <a:lnTo>
                  <a:pt x="1487221" y="132991"/>
                </a:lnTo>
                <a:lnTo>
                  <a:pt x="1470393" y="135655"/>
                </a:lnTo>
                <a:cubicBezTo>
                  <a:pt x="1464542" y="137310"/>
                  <a:pt x="1461198" y="138964"/>
                  <a:pt x="1464541" y="138964"/>
                </a:cubicBezTo>
                <a:cubicBezTo>
                  <a:pt x="1451167" y="145581"/>
                  <a:pt x="1444479" y="145581"/>
                  <a:pt x="1444479" y="138964"/>
                </a:cubicBezTo>
                <a:cubicBezTo>
                  <a:pt x="1451167" y="138964"/>
                  <a:pt x="1451167" y="132347"/>
                  <a:pt x="1457854" y="132347"/>
                </a:cubicBezTo>
                <a:cubicBezTo>
                  <a:pt x="1491291" y="125729"/>
                  <a:pt x="1538103" y="119112"/>
                  <a:pt x="1538103" y="105877"/>
                </a:cubicBezTo>
                <a:cubicBezTo>
                  <a:pt x="1544790" y="105877"/>
                  <a:pt x="1551478" y="105877"/>
                  <a:pt x="1558165" y="99260"/>
                </a:cubicBezTo>
                <a:cubicBezTo>
                  <a:pt x="1564852" y="99260"/>
                  <a:pt x="1571540" y="92643"/>
                  <a:pt x="1571540" y="99260"/>
                </a:cubicBezTo>
                <a:cubicBezTo>
                  <a:pt x="1571540" y="99260"/>
                  <a:pt x="1569868" y="99260"/>
                  <a:pt x="1568196" y="100087"/>
                </a:cubicBezTo>
                <a:lnTo>
                  <a:pt x="1565756" y="104313"/>
                </a:lnTo>
                <a:lnTo>
                  <a:pt x="1558165" y="105877"/>
                </a:lnTo>
                <a:lnTo>
                  <a:pt x="1564852" y="105877"/>
                </a:lnTo>
                <a:lnTo>
                  <a:pt x="1565756" y="104313"/>
                </a:lnTo>
                <a:lnTo>
                  <a:pt x="1578227" y="101742"/>
                </a:lnTo>
                <a:lnTo>
                  <a:pt x="1594959" y="94153"/>
                </a:lnTo>
                <a:lnTo>
                  <a:pt x="1600797" y="96779"/>
                </a:lnTo>
                <a:cubicBezTo>
                  <a:pt x="1599961" y="99260"/>
                  <a:pt x="1594946" y="102569"/>
                  <a:pt x="1584914" y="105877"/>
                </a:cubicBezTo>
                <a:cubicBezTo>
                  <a:pt x="1578227" y="105877"/>
                  <a:pt x="1571540" y="105877"/>
                  <a:pt x="1571540" y="105877"/>
                </a:cubicBezTo>
                <a:cubicBezTo>
                  <a:pt x="1564852" y="105877"/>
                  <a:pt x="1558165" y="112495"/>
                  <a:pt x="1551478" y="112495"/>
                </a:cubicBezTo>
                <a:cubicBezTo>
                  <a:pt x="1571540" y="112495"/>
                  <a:pt x="1544790" y="125729"/>
                  <a:pt x="1558165" y="125729"/>
                </a:cubicBezTo>
                <a:cubicBezTo>
                  <a:pt x="1571540" y="119112"/>
                  <a:pt x="1578227" y="119112"/>
                  <a:pt x="1591602" y="112495"/>
                </a:cubicBezTo>
                <a:cubicBezTo>
                  <a:pt x="1591602" y="105877"/>
                  <a:pt x="1611664" y="99260"/>
                  <a:pt x="1625039" y="86025"/>
                </a:cubicBezTo>
                <a:cubicBezTo>
                  <a:pt x="1631726" y="86025"/>
                  <a:pt x="1645101" y="79408"/>
                  <a:pt x="1651788" y="79408"/>
                </a:cubicBezTo>
                <a:cubicBezTo>
                  <a:pt x="1658476" y="72791"/>
                  <a:pt x="1665163" y="72791"/>
                  <a:pt x="1665163" y="72791"/>
                </a:cubicBezTo>
                <a:cubicBezTo>
                  <a:pt x="1671851" y="72791"/>
                  <a:pt x="1678538" y="66173"/>
                  <a:pt x="1685226" y="66173"/>
                </a:cubicBezTo>
                <a:cubicBezTo>
                  <a:pt x="1665163" y="72791"/>
                  <a:pt x="1691913" y="72791"/>
                  <a:pt x="1698600" y="66173"/>
                </a:cubicBezTo>
                <a:cubicBezTo>
                  <a:pt x="1705288" y="59556"/>
                  <a:pt x="1745412" y="59556"/>
                  <a:pt x="1765474" y="52939"/>
                </a:cubicBezTo>
                <a:cubicBezTo>
                  <a:pt x="1758787" y="59556"/>
                  <a:pt x="1752100" y="59556"/>
                  <a:pt x="1752100" y="59556"/>
                </a:cubicBezTo>
                <a:cubicBezTo>
                  <a:pt x="1765474" y="59556"/>
                  <a:pt x="1772162" y="59556"/>
                  <a:pt x="1778849" y="52939"/>
                </a:cubicBezTo>
                <a:cubicBezTo>
                  <a:pt x="1785537" y="52939"/>
                  <a:pt x="1785537" y="46321"/>
                  <a:pt x="1792224" y="46321"/>
                </a:cubicBezTo>
                <a:cubicBezTo>
                  <a:pt x="1785537" y="52939"/>
                  <a:pt x="1818974" y="39704"/>
                  <a:pt x="1825661" y="39704"/>
                </a:cubicBezTo>
                <a:cubicBezTo>
                  <a:pt x="1818974" y="46321"/>
                  <a:pt x="1839036" y="46321"/>
                  <a:pt x="1845723" y="46321"/>
                </a:cubicBezTo>
                <a:cubicBezTo>
                  <a:pt x="1852411" y="46321"/>
                  <a:pt x="1859098" y="39704"/>
                  <a:pt x="1865785" y="39704"/>
                </a:cubicBezTo>
                <a:cubicBezTo>
                  <a:pt x="1852411" y="39704"/>
                  <a:pt x="1839036" y="46321"/>
                  <a:pt x="1852411" y="39704"/>
                </a:cubicBezTo>
                <a:cubicBezTo>
                  <a:pt x="1865785" y="39704"/>
                  <a:pt x="1892535" y="33087"/>
                  <a:pt x="1885848" y="26469"/>
                </a:cubicBezTo>
                <a:cubicBezTo>
                  <a:pt x="1905910" y="26469"/>
                  <a:pt x="1879160" y="33087"/>
                  <a:pt x="1899222" y="33087"/>
                </a:cubicBezTo>
                <a:cubicBezTo>
                  <a:pt x="1912597" y="26469"/>
                  <a:pt x="1912597" y="33087"/>
                  <a:pt x="1925972" y="26469"/>
                </a:cubicBezTo>
                <a:cubicBezTo>
                  <a:pt x="1939347" y="26469"/>
                  <a:pt x="1932660" y="19852"/>
                  <a:pt x="1932660" y="19852"/>
                </a:cubicBezTo>
                <a:cubicBezTo>
                  <a:pt x="1925972" y="26469"/>
                  <a:pt x="1892535" y="26469"/>
                  <a:pt x="1879160" y="26469"/>
                </a:cubicBezTo>
                <a:cubicBezTo>
                  <a:pt x="1892535" y="19852"/>
                  <a:pt x="1879160" y="19852"/>
                  <a:pt x="1885848" y="19852"/>
                </a:cubicBezTo>
                <a:cubicBezTo>
                  <a:pt x="1899222" y="19852"/>
                  <a:pt x="1912597" y="19852"/>
                  <a:pt x="1925972" y="13235"/>
                </a:cubicBezTo>
                <a:cubicBezTo>
                  <a:pt x="1925972" y="6618"/>
                  <a:pt x="1912597" y="6618"/>
                  <a:pt x="1899222" y="6618"/>
                </a:cubicBezTo>
                <a:cubicBezTo>
                  <a:pt x="1939347" y="6618"/>
                  <a:pt x="1946034" y="6618"/>
                  <a:pt x="1959409" y="13235"/>
                </a:cubicBezTo>
                <a:cubicBezTo>
                  <a:pt x="1972784" y="6618"/>
                  <a:pt x="1979471" y="6618"/>
                  <a:pt x="1992846" y="13235"/>
                </a:cubicBezTo>
                <a:cubicBezTo>
                  <a:pt x="1999534" y="13235"/>
                  <a:pt x="2012908" y="13235"/>
                  <a:pt x="2019596" y="13235"/>
                </a:cubicBezTo>
                <a:cubicBezTo>
                  <a:pt x="2019596" y="19852"/>
                  <a:pt x="2006221" y="19852"/>
                  <a:pt x="2006221" y="26469"/>
                </a:cubicBezTo>
                <a:cubicBezTo>
                  <a:pt x="2026283" y="19852"/>
                  <a:pt x="2046345" y="26469"/>
                  <a:pt x="2066408" y="19852"/>
                </a:cubicBezTo>
                <a:cubicBezTo>
                  <a:pt x="2073095" y="19852"/>
                  <a:pt x="2066408" y="13235"/>
                  <a:pt x="2086470" y="13235"/>
                </a:cubicBezTo>
                <a:cubicBezTo>
                  <a:pt x="2086470" y="19852"/>
                  <a:pt x="2066408" y="19852"/>
                  <a:pt x="2079782" y="19852"/>
                </a:cubicBezTo>
                <a:cubicBezTo>
                  <a:pt x="2093157" y="13235"/>
                  <a:pt x="2093157" y="19852"/>
                  <a:pt x="2106532" y="19852"/>
                </a:cubicBezTo>
                <a:cubicBezTo>
                  <a:pt x="2106532" y="13235"/>
                  <a:pt x="2113219" y="13235"/>
                  <a:pt x="2113219" y="6618"/>
                </a:cubicBezTo>
                <a:lnTo>
                  <a:pt x="2126594" y="6618"/>
                </a:lnTo>
                <a:cubicBezTo>
                  <a:pt x="2119907" y="0"/>
                  <a:pt x="2099844" y="6618"/>
                  <a:pt x="2106532" y="0"/>
                </a:cubicBezTo>
                <a:close/>
              </a:path>
            </a:pathLst>
          </a:cu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802568-EBF8-4694-BC10-6ED1A7FF8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680818"/>
              </p:ext>
            </p:extLst>
          </p:nvPr>
        </p:nvGraphicFramePr>
        <p:xfrm>
          <a:off x="2032000" y="1926077"/>
          <a:ext cx="8128000" cy="3375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F13C671-71F8-4D90-9F84-4B92189DC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462136"/>
              </p:ext>
            </p:extLst>
          </p:nvPr>
        </p:nvGraphicFramePr>
        <p:xfrm>
          <a:off x="1873655" y="963039"/>
          <a:ext cx="8444689" cy="51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E05A0F3-B8DC-4815-ACAD-9F73BAF8BD98}"/>
              </a:ext>
            </a:extLst>
          </p:cNvPr>
          <p:cNvSpPr/>
          <p:nvPr/>
        </p:nvSpPr>
        <p:spPr>
          <a:xfrm>
            <a:off x="5487838" y="2227635"/>
            <a:ext cx="943583" cy="29474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288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5864</TotalTime>
  <Words>1014</Words>
  <Application>Microsoft Office PowerPoint</Application>
  <PresentationFormat>Widescreen</PresentationFormat>
  <Paragraphs>133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UTM Avo</vt:lpstr>
      <vt:lpstr>Arial</vt:lpstr>
      <vt:lpstr>Calibri</vt:lpstr>
      <vt:lpstr>Calibri Light</vt:lpstr>
      <vt:lpstr>Times New Roman</vt:lpstr>
      <vt:lpstr>Office Theme</vt:lpstr>
      <vt:lpstr>Presentation</vt:lpstr>
      <vt:lpstr>      Chương 1: Lịch sử Nam từ nguồn gốc đến năm 1858 Bài 1: Việt Nam từ nguyên thủy đến thời kỳ dựng nước  </vt:lpstr>
      <vt:lpstr>I. Tình hình chính trị- xã hội  1.1 Nhà Lê sơ suy sụp và sự ra đời triều Mạc  </vt:lpstr>
      <vt:lpstr>1.2 Tình hình chính trị - xã hội thời nhà Mạc </vt:lpstr>
      <vt:lpstr>1.3 Triều Lê trung hưng </vt:lpstr>
      <vt:lpstr>1.4 Cục diện Bắc Nam triều </vt:lpstr>
      <vt:lpstr>II. Phân chia Nam- Bắc triều 2.1 Các cuộc nội chiến Nam- Bắc triều  </vt:lpstr>
      <vt:lpstr>2.2 Thời kỳ vua Lê chúa Trịnh </vt:lpstr>
      <vt:lpstr>2.3 Chính quyền họ Nguyễn </vt:lpstr>
      <vt:lpstr>2.4 Quan hệ Lê - Trịnh (Đàng Ngoài) và  Nhà Nguyễn (Đàng Trong)</vt:lpstr>
      <vt:lpstr> 2.5 Chiến tranh Đàng Ngoài &amp; Đàng Trong </vt:lpstr>
      <vt:lpstr>2.6 Kết thúc chiến tranh Đàng Ngoài- Đàng Trong </vt:lpstr>
      <vt:lpstr>III. Tình hình Đàng Ngoài- Đàng Trong  3.1 Tình hình kinh tế- xã hội – văn hóa Đàng Ngoài </vt:lpstr>
      <vt:lpstr>3.2 Tình hình kinh tế- xã hội- văn hóa Đàng Trong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User;Thanh NGUYEN - P. Truyền Thông ĐH Thành Tây</dc:creator>
  <cp:lastModifiedBy>PC</cp:lastModifiedBy>
  <cp:revision>318</cp:revision>
  <cp:lastPrinted>2021-06-11T06:45:42Z</cp:lastPrinted>
  <dcterms:created xsi:type="dcterms:W3CDTF">2018-07-24T06:18:10Z</dcterms:created>
  <dcterms:modified xsi:type="dcterms:W3CDTF">2021-09-11T10:26:44Z</dcterms:modified>
</cp:coreProperties>
</file>